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058400" cy="7772400"/>
  <p:notesSz cx="10058400" cy="7772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3E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9B6EF3-5083-4E2B-90B0-73EFD87769DC}" v="6" dt="2021-12-27T13:14:52.96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>
      <p:cViewPr varScale="1">
        <p:scale>
          <a:sx n="49" d="100"/>
          <a:sy n="49" d="100"/>
        </p:scale>
        <p:origin x="1640" y="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enas Pérez Javiera A." userId="8e36bada-32ea-4860-9dc3-23eafe8f3e11" providerId="ADAL" clId="{D19B6EF3-5083-4E2B-90B0-73EFD87769DC}"/>
    <pc:docChg chg="custSel modSld modMainMaster">
      <pc:chgData name="Larenas Pérez Javiera A." userId="8e36bada-32ea-4860-9dc3-23eafe8f3e11" providerId="ADAL" clId="{D19B6EF3-5083-4E2B-90B0-73EFD87769DC}" dt="2021-12-27T13:14:42.100" v="140" actId="1036"/>
      <pc:docMkLst>
        <pc:docMk/>
      </pc:docMkLst>
      <pc:sldChg chg="addSp delSp modSp mod">
        <pc:chgData name="Larenas Pérez Javiera A." userId="8e36bada-32ea-4860-9dc3-23eafe8f3e11" providerId="ADAL" clId="{D19B6EF3-5083-4E2B-90B0-73EFD87769DC}" dt="2021-12-23T17:41:25.643" v="94" actId="1035"/>
        <pc:sldMkLst>
          <pc:docMk/>
          <pc:sldMk cId="0" sldId="256"/>
        </pc:sldMkLst>
        <pc:spChg chg="del">
          <ac:chgData name="Larenas Pérez Javiera A." userId="8e36bada-32ea-4860-9dc3-23eafe8f3e11" providerId="ADAL" clId="{D19B6EF3-5083-4E2B-90B0-73EFD87769DC}" dt="2021-12-23T17:40:09.933" v="0" actId="21"/>
          <ac:spMkLst>
            <pc:docMk/>
            <pc:sldMk cId="0" sldId="256"/>
            <ac:spMk id="2" creationId="{00000000-0000-0000-0000-000000000000}"/>
          </ac:spMkLst>
        </pc:spChg>
        <pc:spChg chg="add mod">
          <ac:chgData name="Larenas Pérez Javiera A." userId="8e36bada-32ea-4860-9dc3-23eafe8f3e11" providerId="ADAL" clId="{D19B6EF3-5083-4E2B-90B0-73EFD87769DC}" dt="2021-12-23T17:41:01.996" v="83" actId="1037"/>
          <ac:spMkLst>
            <pc:docMk/>
            <pc:sldMk cId="0" sldId="256"/>
            <ac:spMk id="6" creationId="{60562C23-1678-41F9-89D7-5507E7131AD2}"/>
          </ac:spMkLst>
        </pc:spChg>
        <pc:spChg chg="del">
          <ac:chgData name="Larenas Pérez Javiera A." userId="8e36bada-32ea-4860-9dc3-23eafe8f3e11" providerId="ADAL" clId="{D19B6EF3-5083-4E2B-90B0-73EFD87769DC}" dt="2021-12-23T17:40:09.933" v="0" actId="21"/>
          <ac:spMkLst>
            <pc:docMk/>
            <pc:sldMk cId="0" sldId="256"/>
            <ac:spMk id="15" creationId="{00000000-0000-0000-0000-000000000000}"/>
          </ac:spMkLst>
        </pc:spChg>
        <pc:spChg chg="add mod">
          <ac:chgData name="Larenas Pérez Javiera A." userId="8e36bada-32ea-4860-9dc3-23eafe8f3e11" providerId="ADAL" clId="{D19B6EF3-5083-4E2B-90B0-73EFD87769DC}" dt="2021-12-23T17:41:25.643" v="94" actId="1035"/>
          <ac:spMkLst>
            <pc:docMk/>
            <pc:sldMk cId="0" sldId="256"/>
            <ac:spMk id="17" creationId="{3B7D4ECA-FBB9-4948-82EA-DEF8C802F56C}"/>
          </ac:spMkLst>
        </pc:spChg>
        <pc:spChg chg="add mod">
          <ac:chgData name="Larenas Pérez Javiera A." userId="8e36bada-32ea-4860-9dc3-23eafe8f3e11" providerId="ADAL" clId="{D19B6EF3-5083-4E2B-90B0-73EFD87769DC}" dt="2021-12-23T17:41:25.643" v="94" actId="1035"/>
          <ac:spMkLst>
            <pc:docMk/>
            <pc:sldMk cId="0" sldId="256"/>
            <ac:spMk id="18" creationId="{FC181181-1E8D-48C4-B513-0849C567024C}"/>
          </ac:spMkLst>
        </pc:spChg>
        <pc:spChg chg="add mod">
          <ac:chgData name="Larenas Pérez Javiera A." userId="8e36bada-32ea-4860-9dc3-23eafe8f3e11" providerId="ADAL" clId="{D19B6EF3-5083-4E2B-90B0-73EFD87769DC}" dt="2021-12-23T17:41:12.447" v="86" actId="1076"/>
          <ac:spMkLst>
            <pc:docMk/>
            <pc:sldMk cId="0" sldId="256"/>
            <ac:spMk id="19" creationId="{7A48BC54-3AE9-4D5D-A9B4-9A73540DEB56}"/>
          </ac:spMkLst>
        </pc:spChg>
        <pc:spChg chg="add mod">
          <ac:chgData name="Larenas Pérez Javiera A." userId="8e36bada-32ea-4860-9dc3-23eafe8f3e11" providerId="ADAL" clId="{D19B6EF3-5083-4E2B-90B0-73EFD87769DC}" dt="2021-12-23T17:41:20.795" v="92" actId="1035"/>
          <ac:spMkLst>
            <pc:docMk/>
            <pc:sldMk cId="0" sldId="256"/>
            <ac:spMk id="20" creationId="{39BAA04E-D52C-473B-9E04-B908FF9EB16C}"/>
          </ac:spMkLst>
        </pc:spChg>
        <pc:spChg chg="add mod">
          <ac:chgData name="Larenas Pérez Javiera A." userId="8e36bada-32ea-4860-9dc3-23eafe8f3e11" providerId="ADAL" clId="{D19B6EF3-5083-4E2B-90B0-73EFD87769DC}" dt="2021-12-23T17:41:20.795" v="92" actId="1035"/>
          <ac:spMkLst>
            <pc:docMk/>
            <pc:sldMk cId="0" sldId="256"/>
            <ac:spMk id="21" creationId="{5D7205E6-8CEF-43CA-A097-9691C04A4193}"/>
          </ac:spMkLst>
        </pc:spChg>
        <pc:spChg chg="add mod">
          <ac:chgData name="Larenas Pérez Javiera A." userId="8e36bada-32ea-4860-9dc3-23eafe8f3e11" providerId="ADAL" clId="{D19B6EF3-5083-4E2B-90B0-73EFD87769DC}" dt="2021-12-23T17:41:20.795" v="92" actId="1035"/>
          <ac:spMkLst>
            <pc:docMk/>
            <pc:sldMk cId="0" sldId="256"/>
            <ac:spMk id="22" creationId="{DAC7C493-D4C8-430D-B082-4EA2CB88ECE7}"/>
          </ac:spMkLst>
        </pc:spChg>
        <pc:spChg chg="add mod">
          <ac:chgData name="Larenas Pérez Javiera A." userId="8e36bada-32ea-4860-9dc3-23eafe8f3e11" providerId="ADAL" clId="{D19B6EF3-5083-4E2B-90B0-73EFD87769DC}" dt="2021-12-23T17:41:20.795" v="92" actId="1035"/>
          <ac:spMkLst>
            <pc:docMk/>
            <pc:sldMk cId="0" sldId="256"/>
            <ac:spMk id="23" creationId="{EBC383A8-52DB-4244-810C-869720AFF1DB}"/>
          </ac:spMkLst>
        </pc:spChg>
        <pc:grpChg chg="del">
          <ac:chgData name="Larenas Pérez Javiera A." userId="8e36bada-32ea-4860-9dc3-23eafe8f3e11" providerId="ADAL" clId="{D19B6EF3-5083-4E2B-90B0-73EFD87769DC}" dt="2021-12-23T17:40:09.933" v="0" actId="21"/>
          <ac:grpSpMkLst>
            <pc:docMk/>
            <pc:sldMk cId="0" sldId="256"/>
            <ac:grpSpMk id="3" creationId="{C3A27056-3D40-E44A-8BA6-FF89D7904EFD}"/>
          </ac:grpSpMkLst>
        </pc:grpChg>
        <pc:picChg chg="del">
          <ac:chgData name="Larenas Pérez Javiera A." userId="8e36bada-32ea-4860-9dc3-23eafe8f3e11" providerId="ADAL" clId="{D19B6EF3-5083-4E2B-90B0-73EFD87769DC}" dt="2021-12-23T17:40:09.933" v="0" actId="21"/>
          <ac:picMkLst>
            <pc:docMk/>
            <pc:sldMk cId="0" sldId="256"/>
            <ac:picMk id="5" creationId="{1579765B-5CA7-6243-81C2-CE76BA0559B2}"/>
          </ac:picMkLst>
        </pc:picChg>
      </pc:sldChg>
      <pc:sldMasterChg chg="modSldLayout">
        <pc:chgData name="Larenas Pérez Javiera A." userId="8e36bada-32ea-4860-9dc3-23eafe8f3e11" providerId="ADAL" clId="{D19B6EF3-5083-4E2B-90B0-73EFD87769DC}" dt="2021-12-27T13:14:42.100" v="140" actId="1036"/>
        <pc:sldMasterMkLst>
          <pc:docMk/>
          <pc:sldMasterMk cId="0" sldId="2147483648"/>
        </pc:sldMasterMkLst>
        <pc:sldLayoutChg chg="addSp delSp modSp mod">
          <pc:chgData name="Larenas Pérez Javiera A." userId="8e36bada-32ea-4860-9dc3-23eafe8f3e11" providerId="ADAL" clId="{D19B6EF3-5083-4E2B-90B0-73EFD87769DC}" dt="2021-12-27T13:14:42.100" v="140" actId="1036"/>
          <pc:sldLayoutMkLst>
            <pc:docMk/>
            <pc:sldMasterMk cId="0" sldId="2147483648"/>
            <pc:sldLayoutMk cId="0" sldId="2147483661"/>
          </pc:sldLayoutMkLst>
          <pc:spChg chg="add mod">
            <ac:chgData name="Larenas Pérez Javiera A." userId="8e36bada-32ea-4860-9dc3-23eafe8f3e11" providerId="ADAL" clId="{D19B6EF3-5083-4E2B-90B0-73EFD87769DC}" dt="2021-12-27T13:14:42.100" v="140" actId="1036"/>
            <ac:spMkLst>
              <pc:docMk/>
              <pc:sldMasterMk cId="0" sldId="2147483648"/>
              <pc:sldLayoutMk cId="0" sldId="2147483661"/>
              <ac:spMk id="5" creationId="{2994917D-34C3-43AC-B6DA-BA14E4B2B6E4}"/>
            </ac:spMkLst>
          </pc:spChg>
          <pc:spChg chg="add del mod">
            <ac:chgData name="Larenas Pérez Javiera A." userId="8e36bada-32ea-4860-9dc3-23eafe8f3e11" providerId="ADAL" clId="{D19B6EF3-5083-4E2B-90B0-73EFD87769DC}" dt="2021-12-27T13:14:36.733" v="137" actId="478"/>
            <ac:spMkLst>
              <pc:docMk/>
              <pc:sldMasterMk cId="0" sldId="2147483648"/>
              <pc:sldLayoutMk cId="0" sldId="2147483661"/>
              <ac:spMk id="6" creationId="{7F87387A-30DE-48EE-8170-D9E34D3107AC}"/>
            </ac:spMkLst>
          </pc:spChg>
          <pc:spChg chg="mod">
            <ac:chgData name="Larenas Pérez Javiera A." userId="8e36bada-32ea-4860-9dc3-23eafe8f3e11" providerId="ADAL" clId="{D19B6EF3-5083-4E2B-90B0-73EFD87769DC}" dt="2021-12-23T17:40:19.404" v="1"/>
            <ac:spMkLst>
              <pc:docMk/>
              <pc:sldMasterMk cId="0" sldId="2147483648"/>
              <pc:sldLayoutMk cId="0" sldId="2147483661"/>
              <ac:spMk id="8" creationId="{9356C46F-C692-4642-AE10-F64251488955}"/>
            </ac:spMkLst>
          </pc:spChg>
          <pc:spChg chg="mod">
            <ac:chgData name="Larenas Pérez Javiera A." userId="8e36bada-32ea-4860-9dc3-23eafe8f3e11" providerId="ADAL" clId="{D19B6EF3-5083-4E2B-90B0-73EFD87769DC}" dt="2021-12-23T17:40:19.404" v="1"/>
            <ac:spMkLst>
              <pc:docMk/>
              <pc:sldMasterMk cId="0" sldId="2147483648"/>
              <pc:sldLayoutMk cId="0" sldId="2147483661"/>
              <ac:spMk id="9" creationId="{11C26E5D-86FD-4234-BC8A-DF28A23E0F61}"/>
            </ac:spMkLst>
          </pc:spChg>
          <pc:spChg chg="mod">
            <ac:chgData name="Larenas Pérez Javiera A." userId="8e36bada-32ea-4860-9dc3-23eafe8f3e11" providerId="ADAL" clId="{D19B6EF3-5083-4E2B-90B0-73EFD87769DC}" dt="2021-12-23T17:40:19.404" v="1"/>
            <ac:spMkLst>
              <pc:docMk/>
              <pc:sldMasterMk cId="0" sldId="2147483648"/>
              <pc:sldLayoutMk cId="0" sldId="2147483661"/>
              <ac:spMk id="10" creationId="{13B185CA-C1B6-4C2A-A12B-816B5AF2D780}"/>
            </ac:spMkLst>
          </pc:spChg>
          <pc:spChg chg="mod">
            <ac:chgData name="Larenas Pérez Javiera A." userId="8e36bada-32ea-4860-9dc3-23eafe8f3e11" providerId="ADAL" clId="{D19B6EF3-5083-4E2B-90B0-73EFD87769DC}" dt="2021-12-23T17:40:19.404" v="1"/>
            <ac:spMkLst>
              <pc:docMk/>
              <pc:sldMasterMk cId="0" sldId="2147483648"/>
              <pc:sldLayoutMk cId="0" sldId="2147483661"/>
              <ac:spMk id="11" creationId="{74724238-4D68-4C83-AB02-D02FEA7FFD56}"/>
            </ac:spMkLst>
          </pc:spChg>
          <pc:spChg chg="mod">
            <ac:chgData name="Larenas Pérez Javiera A." userId="8e36bada-32ea-4860-9dc3-23eafe8f3e11" providerId="ADAL" clId="{D19B6EF3-5083-4E2B-90B0-73EFD87769DC}" dt="2021-12-23T17:40:19.404" v="1"/>
            <ac:spMkLst>
              <pc:docMk/>
              <pc:sldMasterMk cId="0" sldId="2147483648"/>
              <pc:sldLayoutMk cId="0" sldId="2147483661"/>
              <ac:spMk id="12" creationId="{55CADFC2-2337-4E92-80E4-B5DF11647807}"/>
            </ac:spMkLst>
          </pc:spChg>
          <pc:spChg chg="mod">
            <ac:chgData name="Larenas Pérez Javiera A." userId="8e36bada-32ea-4860-9dc3-23eafe8f3e11" providerId="ADAL" clId="{D19B6EF3-5083-4E2B-90B0-73EFD87769DC}" dt="2021-12-23T17:40:19.404" v="1"/>
            <ac:spMkLst>
              <pc:docMk/>
              <pc:sldMasterMk cId="0" sldId="2147483648"/>
              <pc:sldLayoutMk cId="0" sldId="2147483661"/>
              <ac:spMk id="13" creationId="{C914325E-8AA4-4A7B-9425-6D6801766390}"/>
            </ac:spMkLst>
          </pc:spChg>
          <pc:spChg chg="mod">
            <ac:chgData name="Larenas Pérez Javiera A." userId="8e36bada-32ea-4860-9dc3-23eafe8f3e11" providerId="ADAL" clId="{D19B6EF3-5083-4E2B-90B0-73EFD87769DC}" dt="2021-12-23T17:40:19.404" v="1"/>
            <ac:spMkLst>
              <pc:docMk/>
              <pc:sldMasterMk cId="0" sldId="2147483648"/>
              <pc:sldLayoutMk cId="0" sldId="2147483661"/>
              <ac:spMk id="14" creationId="{1EA25816-0D33-4CAA-B543-831F32778485}"/>
            </ac:spMkLst>
          </pc:spChg>
          <pc:spChg chg="mod">
            <ac:chgData name="Larenas Pérez Javiera A." userId="8e36bada-32ea-4860-9dc3-23eafe8f3e11" providerId="ADAL" clId="{D19B6EF3-5083-4E2B-90B0-73EFD87769DC}" dt="2021-12-23T17:40:19.404" v="1"/>
            <ac:spMkLst>
              <pc:docMk/>
              <pc:sldMasterMk cId="0" sldId="2147483648"/>
              <pc:sldLayoutMk cId="0" sldId="2147483661"/>
              <ac:spMk id="15" creationId="{174ACC82-7D45-4C4D-8330-42223DA4D545}"/>
            </ac:spMkLst>
          </pc:spChg>
          <pc:grpChg chg="add mod">
            <ac:chgData name="Larenas Pérez Javiera A." userId="8e36bada-32ea-4860-9dc3-23eafe8f3e11" providerId="ADAL" clId="{D19B6EF3-5083-4E2B-90B0-73EFD87769DC}" dt="2021-12-23T17:40:19.404" v="1"/>
            <ac:grpSpMkLst>
              <pc:docMk/>
              <pc:sldMasterMk cId="0" sldId="2147483648"/>
              <pc:sldLayoutMk cId="0" sldId="2147483661"/>
              <ac:grpSpMk id="7" creationId="{880AF056-469E-4267-8497-94278DC4611B}"/>
            </ac:grpSpMkLst>
          </pc:grpChg>
          <pc:picChg chg="add mod modCrop">
            <ac:chgData name="Larenas Pérez Javiera A." userId="8e36bada-32ea-4860-9dc3-23eafe8f3e11" providerId="ADAL" clId="{D19B6EF3-5083-4E2B-90B0-73EFD87769DC}" dt="2021-12-23T17:40:26.285" v="2" actId="732"/>
            <ac:picMkLst>
              <pc:docMk/>
              <pc:sldMasterMk cId="0" sldId="2147483648"/>
              <pc:sldLayoutMk cId="0" sldId="2147483661"/>
              <ac:picMk id="16" creationId="{3305AB2B-580E-446A-A2EA-981DBF484A75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50249E7-FEB6-DE44-86DF-CE9AE36C1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399" cy="77724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63FFDCF-0695-0A49-9916-F21A371E33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228600"/>
            <a:ext cx="9601200" cy="726440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2994917D-34C3-43AC-B6DA-BA14E4B2B6E4}"/>
              </a:ext>
            </a:extLst>
          </p:cNvPr>
          <p:cNvSpPr txBox="1"/>
          <p:nvPr userDrawn="1"/>
        </p:nvSpPr>
        <p:spPr>
          <a:xfrm>
            <a:off x="2743568" y="7320280"/>
            <a:ext cx="4645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CL" sz="1800" b="1" spc="-80" dirty="0">
                <a:solidFill>
                  <a:srgbClr val="243E8A"/>
                </a:solidFill>
                <a:latin typeface="Calibri"/>
                <a:cs typeface="Calibri"/>
              </a:rPr>
              <a:t>¡</a:t>
            </a:r>
            <a:r>
              <a:rPr sz="1800" b="1" spc="-80" dirty="0" err="1">
                <a:solidFill>
                  <a:srgbClr val="243E8A"/>
                </a:solidFill>
                <a:latin typeface="Calibri"/>
                <a:cs typeface="Calibri"/>
              </a:rPr>
              <a:t>Te</a:t>
            </a:r>
            <a:r>
              <a:rPr sz="1800" b="1" spc="-80" dirty="0">
                <a:solidFill>
                  <a:srgbClr val="243E8A"/>
                </a:solidFill>
                <a:latin typeface="Calibri"/>
                <a:cs typeface="Calibri"/>
              </a:rPr>
              <a:t> </a:t>
            </a:r>
            <a:r>
              <a:rPr sz="1800" b="1" spc="-5" dirty="0" err="1">
                <a:solidFill>
                  <a:srgbClr val="243E8A"/>
                </a:solidFill>
                <a:latin typeface="Calibri"/>
                <a:cs typeface="Calibri"/>
              </a:rPr>
              <a:t>desea</a:t>
            </a:r>
            <a:r>
              <a:rPr lang="es-CL" sz="1800" b="1" spc="-5" dirty="0">
                <a:solidFill>
                  <a:srgbClr val="243E8A"/>
                </a:solidFill>
                <a:latin typeface="Calibri"/>
                <a:cs typeface="Calibri"/>
              </a:rPr>
              <a:t> tu equipo Gasco!</a:t>
            </a:r>
            <a:endParaRPr sz="1800" b="1" dirty="0">
              <a:latin typeface="Calibri"/>
              <a:cs typeface="Calibri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880AF056-469E-4267-8497-94278DC4611B}"/>
              </a:ext>
            </a:extLst>
          </p:cNvPr>
          <p:cNvGrpSpPr/>
          <p:nvPr userDrawn="1"/>
        </p:nvGrpSpPr>
        <p:grpSpPr>
          <a:xfrm>
            <a:off x="622534" y="3041543"/>
            <a:ext cx="8813332" cy="3587857"/>
            <a:chOff x="575539" y="3041543"/>
            <a:chExt cx="8813332" cy="3587857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9356C46F-C692-4642-AE10-F64251488955}"/>
                </a:ext>
              </a:extLst>
            </p:cNvPr>
            <p:cNvSpPr/>
            <p:nvPr/>
          </p:nvSpPr>
          <p:spPr>
            <a:xfrm>
              <a:off x="575539" y="4885747"/>
              <a:ext cx="2121034" cy="17436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11C26E5D-86FD-4234-BC8A-DF28A23E0F61}"/>
                </a:ext>
              </a:extLst>
            </p:cNvPr>
            <p:cNvSpPr/>
            <p:nvPr/>
          </p:nvSpPr>
          <p:spPr>
            <a:xfrm>
              <a:off x="2804351" y="4885747"/>
              <a:ext cx="2121034" cy="17436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13B185CA-C1B6-4C2A-A12B-816B5AF2D780}"/>
                </a:ext>
              </a:extLst>
            </p:cNvPr>
            <p:cNvSpPr/>
            <p:nvPr/>
          </p:nvSpPr>
          <p:spPr>
            <a:xfrm>
              <a:off x="5033163" y="4885747"/>
              <a:ext cx="2121034" cy="17436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74724238-4D68-4C83-AB02-D02FEA7FFD56}"/>
                </a:ext>
              </a:extLst>
            </p:cNvPr>
            <p:cNvSpPr/>
            <p:nvPr/>
          </p:nvSpPr>
          <p:spPr>
            <a:xfrm>
              <a:off x="7267837" y="4885747"/>
              <a:ext cx="2121034" cy="17436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55CADFC2-2337-4E92-80E4-B5DF11647807}"/>
                </a:ext>
              </a:extLst>
            </p:cNvPr>
            <p:cNvSpPr/>
            <p:nvPr/>
          </p:nvSpPr>
          <p:spPr>
            <a:xfrm>
              <a:off x="575539" y="3041543"/>
              <a:ext cx="2121034" cy="17436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C914325E-8AA4-4A7B-9425-6D6801766390}"/>
                </a:ext>
              </a:extLst>
            </p:cNvPr>
            <p:cNvSpPr/>
            <p:nvPr/>
          </p:nvSpPr>
          <p:spPr>
            <a:xfrm>
              <a:off x="2804351" y="3041543"/>
              <a:ext cx="2121034" cy="17436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1EA25816-0D33-4CAA-B543-831F32778485}"/>
                </a:ext>
              </a:extLst>
            </p:cNvPr>
            <p:cNvSpPr/>
            <p:nvPr/>
          </p:nvSpPr>
          <p:spPr>
            <a:xfrm>
              <a:off x="5033163" y="3041543"/>
              <a:ext cx="2121034" cy="17436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174ACC82-7D45-4C4D-8330-42223DA4D545}"/>
                </a:ext>
              </a:extLst>
            </p:cNvPr>
            <p:cNvSpPr/>
            <p:nvPr/>
          </p:nvSpPr>
          <p:spPr>
            <a:xfrm>
              <a:off x="7267837" y="3041543"/>
              <a:ext cx="2121034" cy="17436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pic>
        <p:nvPicPr>
          <p:cNvPr id="16" name="Imagen 15">
            <a:extLst>
              <a:ext uri="{FF2B5EF4-FFF2-40B4-BE49-F238E27FC236}">
                <a16:creationId xmlns:a16="http://schemas.microsoft.com/office/drawing/2014/main" id="{3305AB2B-580E-446A-A2EA-981DBF484A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6"/>
          <a:stretch/>
        </p:blipFill>
        <p:spPr>
          <a:xfrm>
            <a:off x="2416873" y="0"/>
            <a:ext cx="5017024" cy="4267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10145" y="1512937"/>
            <a:ext cx="1638109" cy="695960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0" i="0">
                <a:solidFill>
                  <a:srgbClr val="243E8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10145" y="1512937"/>
            <a:ext cx="1638109" cy="695960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0" i="0">
                <a:solidFill>
                  <a:srgbClr val="243E8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10145" y="1512937"/>
            <a:ext cx="1638109" cy="695960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0" i="0">
                <a:solidFill>
                  <a:srgbClr val="243E8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609600" y="2343423"/>
            <a:ext cx="4881553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 algn="l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solidFill>
                  <a:srgbClr val="233E8A"/>
                </a:solidFill>
              </a:rPr>
              <a:t>Juani</a:t>
            </a:r>
            <a:r>
              <a:rPr sz="4000" b="1" spc="-50" dirty="0">
                <a:solidFill>
                  <a:srgbClr val="233E8A"/>
                </a:solidFill>
              </a:rPr>
              <a:t>t</a:t>
            </a:r>
            <a:r>
              <a:rPr sz="4000" b="1" dirty="0">
                <a:solidFill>
                  <a:srgbClr val="233E8A"/>
                </a:solidFill>
              </a:rPr>
              <a:t>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0562C23-1678-41F9-89D7-5507E7131AD2}"/>
              </a:ext>
            </a:extLst>
          </p:cNvPr>
          <p:cNvSpPr txBox="1"/>
          <p:nvPr/>
        </p:nvSpPr>
        <p:spPr>
          <a:xfrm>
            <a:off x="2971800" y="3386887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xxxxxxxxxxxxxxxxxxxxxxxxxxxxxxxxxxxxxxxxxxxxxxxxxxxxxxxxxxxxxxxxxxxxxxxxxxx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B7D4ECA-FBB9-4948-82EA-DEF8C802F56C}"/>
              </a:ext>
            </a:extLst>
          </p:cNvPr>
          <p:cNvSpPr txBox="1"/>
          <p:nvPr/>
        </p:nvSpPr>
        <p:spPr>
          <a:xfrm>
            <a:off x="762000" y="3276600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xxxxxxxxxxxxxxxxxxxxxxxxxxxxxxxxxxxxxxxxxxxxxxxxxxxxxxxxxxxxxxxxxxxxxxxxxxx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C181181-1E8D-48C4-B513-0849C567024C}"/>
              </a:ext>
            </a:extLst>
          </p:cNvPr>
          <p:cNvSpPr txBox="1"/>
          <p:nvPr/>
        </p:nvSpPr>
        <p:spPr>
          <a:xfrm>
            <a:off x="7467602" y="3276600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xxxxxxxxxxxxxxxxxxxxxxxxxxxxxxxxxxxxxxxxxxxxxxxxxxxxxxxxxxxxxxxxxxxxxxxxxxx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A48BC54-3AE9-4D5D-A9B4-9A73540DEB56}"/>
              </a:ext>
            </a:extLst>
          </p:cNvPr>
          <p:cNvSpPr txBox="1"/>
          <p:nvPr/>
        </p:nvSpPr>
        <p:spPr>
          <a:xfrm>
            <a:off x="5257802" y="3386887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xxxxxxxxxxxxxxxxxxxxxxxxxxxxxxxxxxxxxxxxxxxxxxxxxxxxxxxxxxxxxxxxxxxxxxxxxxx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9BAA04E-D52C-473B-9E04-B908FF9EB16C}"/>
              </a:ext>
            </a:extLst>
          </p:cNvPr>
          <p:cNvSpPr txBox="1"/>
          <p:nvPr/>
        </p:nvSpPr>
        <p:spPr>
          <a:xfrm>
            <a:off x="2971800" y="5029200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xxxxxxxxxxxxxxxxxxxxxxxxxxxxxxxxxxxxxxxxxxxxxxxxxxxxxxxxxxxxxxxxxxxxxxxxxxx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D7205E6-8CEF-43CA-A097-9691C04A4193}"/>
              </a:ext>
            </a:extLst>
          </p:cNvPr>
          <p:cNvSpPr txBox="1"/>
          <p:nvPr/>
        </p:nvSpPr>
        <p:spPr>
          <a:xfrm>
            <a:off x="762000" y="5029200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xxxxxxxxxxxxxxxxxxxxxxxxxxxxxxxxxxxxxxxxxxxxxxxxxxxxxxxxxxxxxxxxxxxxxxxxxxx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AC7C493-D4C8-430D-B082-4EA2CB88ECE7}"/>
              </a:ext>
            </a:extLst>
          </p:cNvPr>
          <p:cNvSpPr txBox="1"/>
          <p:nvPr/>
        </p:nvSpPr>
        <p:spPr>
          <a:xfrm>
            <a:off x="7467602" y="5029200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xxxxxxxxxxxxxxxxxxxxxxxxxxxxxxxxxxxxxxxxxxxxxxxxxxxxxxxxxxxxxxxxxxxxxxxxxxx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EBC383A8-52DB-4244-810C-869720AFF1DB}"/>
              </a:ext>
            </a:extLst>
          </p:cNvPr>
          <p:cNvSpPr txBox="1"/>
          <p:nvPr/>
        </p:nvSpPr>
        <p:spPr>
          <a:xfrm>
            <a:off x="5257802" y="5029200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xxxxxxxxxxxxxxxxxxxxxxxxxxxxxxxxxxxxxxxxxxxxxxxxxxxxxxxxxxxxxxxxxxxxxxxxxxx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9</Words>
  <Application>Microsoft Office PowerPoint</Application>
  <PresentationFormat>Personalizado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Juanita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Juanita</dc:title>
  <cp:lastModifiedBy>Larenas Pérez Javiera A.</cp:lastModifiedBy>
  <cp:revision>6</cp:revision>
  <dcterms:created xsi:type="dcterms:W3CDTF">2020-11-13T15:10:16Z</dcterms:created>
  <dcterms:modified xsi:type="dcterms:W3CDTF">2021-12-27T13:15:06Z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2020-11-13T00:00:00Z</vt:filetime>
  </property>
  <property fmtid="{D5CDD505-2E9C-101B-9397-08002B2CF9AE}" pid="3" name="Creator">
    <vt:lpwstr>Adobe InDesign 15.1 (Macintosh)</vt:lpwstr>
  </property>
  <property fmtid="{D5CDD505-2E9C-101B-9397-08002B2CF9AE}" pid="4" name="LastSaved">
    <vt:filetime>2020-11-13T00:00:00Z</vt:filetime>
  </property>
</Properties>
</file>