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</p:sldIdLst>
  <p:sldSz cx="6858000" cy="885666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4F4"/>
    <a:srgbClr val="D33E35"/>
    <a:srgbClr val="49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968E8-B442-4D68-BD68-6F5C144FECE8}" v="60" dt="2021-12-23T17:45:28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43"/>
  </p:normalViewPr>
  <p:slideViewPr>
    <p:cSldViewPr snapToGrid="0" snapToObjects="1">
      <p:cViewPr>
        <p:scale>
          <a:sx n="33" d="100"/>
          <a:sy n="33" d="100"/>
        </p:scale>
        <p:origin x="247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enas Pérez Javiera A." userId="8e36bada-32ea-4860-9dc3-23eafe8f3e11" providerId="ADAL" clId="{D65968E8-B442-4D68-BD68-6F5C144FECE8}"/>
    <pc:docChg chg="undo custSel addSld modSld modMainMaster">
      <pc:chgData name="Larenas Pérez Javiera A." userId="8e36bada-32ea-4860-9dc3-23eafe8f3e11" providerId="ADAL" clId="{D65968E8-B442-4D68-BD68-6F5C144FECE8}" dt="2021-12-23T17:45:51.464" v="324" actId="122"/>
      <pc:docMkLst>
        <pc:docMk/>
      </pc:docMkLst>
      <pc:sldChg chg="addSp delSp modSp mod">
        <pc:chgData name="Larenas Pérez Javiera A." userId="8e36bada-32ea-4860-9dc3-23eafe8f3e11" providerId="ADAL" clId="{D65968E8-B442-4D68-BD68-6F5C144FECE8}" dt="2021-12-23T17:45:15.947" v="263" actId="20577"/>
        <pc:sldMkLst>
          <pc:docMk/>
          <pc:sldMk cId="297840361" sldId="257"/>
        </pc:sldMkLst>
        <pc:spChg chg="mod">
          <ac:chgData name="Larenas Pérez Javiera A." userId="8e36bada-32ea-4860-9dc3-23eafe8f3e11" providerId="ADAL" clId="{D65968E8-B442-4D68-BD68-6F5C144FECE8}" dt="2021-12-23T17:43:34.671" v="180" actId="1076"/>
          <ac:spMkLst>
            <pc:docMk/>
            <pc:sldMk cId="297840361" sldId="257"/>
            <ac:spMk id="3" creationId="{1C8B8A85-EA36-4B8C-BCCE-11D250289CED}"/>
          </ac:spMkLst>
        </pc:spChg>
        <pc:spChg chg="mod">
          <ac:chgData name="Larenas Pérez Javiera A." userId="8e36bada-32ea-4860-9dc3-23eafe8f3e11" providerId="ADAL" clId="{D65968E8-B442-4D68-BD68-6F5C144FECE8}" dt="2021-12-23T17:45:15.947" v="263" actId="20577"/>
          <ac:spMkLst>
            <pc:docMk/>
            <pc:sldMk cId="297840361" sldId="257"/>
            <ac:spMk id="4" creationId="{7C2D8AF7-87EF-48C7-9CEE-1E1D7FBD0BF8}"/>
          </ac:spMkLst>
        </pc:spChg>
        <pc:spChg chg="del">
          <ac:chgData name="Larenas Pérez Javiera A." userId="8e36bada-32ea-4860-9dc3-23eafe8f3e11" providerId="ADAL" clId="{D65968E8-B442-4D68-BD68-6F5C144FECE8}" dt="2021-12-23T17:42:06.035" v="159" actId="21"/>
          <ac:spMkLst>
            <pc:docMk/>
            <pc:sldMk cId="297840361" sldId="257"/>
            <ac:spMk id="5" creationId="{E734C47D-CBCA-CD40-95B4-9E6AF17A0F62}"/>
          </ac:spMkLst>
        </pc:spChg>
        <pc:picChg chg="add del mod ord">
          <ac:chgData name="Larenas Pérez Javiera A." userId="8e36bada-32ea-4860-9dc3-23eafe8f3e11" providerId="ADAL" clId="{D65968E8-B442-4D68-BD68-6F5C144FECE8}" dt="2021-12-23T17:42:06.035" v="159" actId="21"/>
          <ac:picMkLst>
            <pc:docMk/>
            <pc:sldMk cId="297840361" sldId="257"/>
            <ac:picMk id="6" creationId="{D9E00781-9340-42D1-AA37-7C91AF0C0CB0}"/>
          </ac:picMkLst>
        </pc:picChg>
      </pc:sldChg>
      <pc:sldChg chg="addSp delSp modSp add mod modClrScheme chgLayout">
        <pc:chgData name="Larenas Pérez Javiera A." userId="8e36bada-32ea-4860-9dc3-23eafe8f3e11" providerId="ADAL" clId="{D65968E8-B442-4D68-BD68-6F5C144FECE8}" dt="2021-12-23T17:45:51.464" v="324" actId="122"/>
        <pc:sldMkLst>
          <pc:docMk/>
          <pc:sldMk cId="2270883656" sldId="258"/>
        </pc:sldMkLst>
        <pc:spChg chg="add del mod">
          <ac:chgData name="Larenas Pérez Javiera A." userId="8e36bada-32ea-4860-9dc3-23eafe8f3e11" providerId="ADAL" clId="{D65968E8-B442-4D68-BD68-6F5C144FECE8}" dt="2021-12-23T17:42:22.294" v="161" actId="21"/>
          <ac:spMkLst>
            <pc:docMk/>
            <pc:sldMk cId="2270883656" sldId="258"/>
            <ac:spMk id="2" creationId="{BFD0A3D2-60F9-4577-A94A-204450AA572F}"/>
          </ac:spMkLst>
        </pc:spChg>
        <pc:spChg chg="del">
          <ac:chgData name="Larenas Pérez Javiera A." userId="8e36bada-32ea-4860-9dc3-23eafe8f3e11" providerId="ADAL" clId="{D65968E8-B442-4D68-BD68-6F5C144FECE8}" dt="2021-12-07T18:38:18.899" v="2" actId="478"/>
          <ac:spMkLst>
            <pc:docMk/>
            <pc:sldMk cId="2270883656" sldId="258"/>
            <ac:spMk id="3" creationId="{1C8B8A85-EA36-4B8C-BCCE-11D250289CED}"/>
          </ac:spMkLst>
        </pc:spChg>
        <pc:spChg chg="add mod">
          <ac:chgData name="Larenas Pérez Javiera A." userId="8e36bada-32ea-4860-9dc3-23eafe8f3e11" providerId="ADAL" clId="{D65968E8-B442-4D68-BD68-6F5C144FECE8}" dt="2021-12-23T17:45:51.464" v="324" actId="122"/>
          <ac:spMkLst>
            <pc:docMk/>
            <pc:sldMk cId="2270883656" sldId="258"/>
            <ac:spMk id="3" creationId="{71A667AD-9E69-4FD9-8FDA-9047265E7460}"/>
          </ac:spMkLst>
        </pc:spChg>
        <pc:spChg chg="del">
          <ac:chgData name="Larenas Pérez Javiera A." userId="8e36bada-32ea-4860-9dc3-23eafe8f3e11" providerId="ADAL" clId="{D65968E8-B442-4D68-BD68-6F5C144FECE8}" dt="2021-12-07T18:38:20.483" v="3" actId="478"/>
          <ac:spMkLst>
            <pc:docMk/>
            <pc:sldMk cId="2270883656" sldId="258"/>
            <ac:spMk id="4" creationId="{7C2D8AF7-87EF-48C7-9CEE-1E1D7FBD0BF8}"/>
          </ac:spMkLst>
        </pc:spChg>
        <pc:spChg chg="del">
          <ac:chgData name="Larenas Pérez Javiera A." userId="8e36bada-32ea-4860-9dc3-23eafe8f3e11" providerId="ADAL" clId="{D65968E8-B442-4D68-BD68-6F5C144FECE8}" dt="2021-12-07T18:38:23.532" v="4" actId="478"/>
          <ac:spMkLst>
            <pc:docMk/>
            <pc:sldMk cId="2270883656" sldId="258"/>
            <ac:spMk id="5" creationId="{E734C47D-CBCA-CD40-95B4-9E6AF17A0F62}"/>
          </ac:spMkLst>
        </pc:spChg>
        <pc:picChg chg="add del mod ord">
          <ac:chgData name="Larenas Pérez Javiera A." userId="8e36bada-32ea-4860-9dc3-23eafe8f3e11" providerId="ADAL" clId="{D65968E8-B442-4D68-BD68-6F5C144FECE8}" dt="2021-12-23T17:42:22.294" v="161" actId="21"/>
          <ac:picMkLst>
            <pc:docMk/>
            <pc:sldMk cId="2270883656" sldId="258"/>
            <ac:picMk id="6" creationId="{994B530B-65FA-46D5-8FFD-6BF704392B51}"/>
          </ac:picMkLst>
        </pc:picChg>
      </pc:sldChg>
      <pc:sldChg chg="addSp delSp modSp add mod modClrScheme chgLayout">
        <pc:chgData name="Larenas Pérez Javiera A." userId="8e36bada-32ea-4860-9dc3-23eafe8f3e11" providerId="ADAL" clId="{D65968E8-B442-4D68-BD68-6F5C144FECE8}" dt="2021-12-23T17:43:27.692" v="179" actId="700"/>
        <pc:sldMkLst>
          <pc:docMk/>
          <pc:sldMk cId="3342889372" sldId="259"/>
        </pc:sldMkLst>
        <pc:spChg chg="del">
          <ac:chgData name="Larenas Pérez Javiera A." userId="8e36bada-32ea-4860-9dc3-23eafe8f3e11" providerId="ADAL" clId="{D65968E8-B442-4D68-BD68-6F5C144FECE8}" dt="2021-12-07T18:41:08.597" v="24" actId="478"/>
          <ac:spMkLst>
            <pc:docMk/>
            <pc:sldMk cId="3342889372" sldId="259"/>
            <ac:spMk id="3" creationId="{1C8B8A85-EA36-4B8C-BCCE-11D250289CED}"/>
          </ac:spMkLst>
        </pc:spChg>
        <pc:spChg chg="del">
          <ac:chgData name="Larenas Pérez Javiera A." userId="8e36bada-32ea-4860-9dc3-23eafe8f3e11" providerId="ADAL" clId="{D65968E8-B442-4D68-BD68-6F5C144FECE8}" dt="2021-12-07T18:41:08.597" v="24" actId="478"/>
          <ac:spMkLst>
            <pc:docMk/>
            <pc:sldMk cId="3342889372" sldId="259"/>
            <ac:spMk id="4" creationId="{7C2D8AF7-87EF-48C7-9CEE-1E1D7FBD0BF8}"/>
          </ac:spMkLst>
        </pc:spChg>
        <pc:spChg chg="del">
          <ac:chgData name="Larenas Pérez Javiera A." userId="8e36bada-32ea-4860-9dc3-23eafe8f3e11" providerId="ADAL" clId="{D65968E8-B442-4D68-BD68-6F5C144FECE8}" dt="2021-12-23T17:43:16.283" v="176" actId="21"/>
          <ac:spMkLst>
            <pc:docMk/>
            <pc:sldMk cId="3342889372" sldId="259"/>
            <ac:spMk id="5" creationId="{E734C47D-CBCA-CD40-95B4-9E6AF17A0F62}"/>
          </ac:spMkLst>
        </pc:spChg>
        <pc:picChg chg="add del mod modCrop">
          <ac:chgData name="Larenas Pérez Javiera A." userId="8e36bada-32ea-4860-9dc3-23eafe8f3e11" providerId="ADAL" clId="{D65968E8-B442-4D68-BD68-6F5C144FECE8}" dt="2021-12-23T17:43:16.283" v="176" actId="21"/>
          <ac:picMkLst>
            <pc:docMk/>
            <pc:sldMk cId="3342889372" sldId="259"/>
            <ac:picMk id="6" creationId="{F89ED135-3AD4-4420-9A31-B4B1DC70D502}"/>
          </ac:picMkLst>
        </pc:picChg>
        <pc:picChg chg="add del mod modCrop">
          <ac:chgData name="Larenas Pérez Javiera A." userId="8e36bada-32ea-4860-9dc3-23eafe8f3e11" providerId="ADAL" clId="{D65968E8-B442-4D68-BD68-6F5C144FECE8}" dt="2021-12-07T18:49:01.189" v="129" actId="478"/>
          <ac:picMkLst>
            <pc:docMk/>
            <pc:sldMk cId="3342889372" sldId="259"/>
            <ac:picMk id="7" creationId="{1232A5CF-BD2D-42A9-84D8-BC5C3D291298}"/>
          </ac:picMkLst>
        </pc:picChg>
        <pc:picChg chg="add del mod modCrop">
          <ac:chgData name="Larenas Pérez Javiera A." userId="8e36bada-32ea-4860-9dc3-23eafe8f3e11" providerId="ADAL" clId="{D65968E8-B442-4D68-BD68-6F5C144FECE8}" dt="2021-12-23T17:43:16.283" v="176" actId="21"/>
          <ac:picMkLst>
            <pc:docMk/>
            <pc:sldMk cId="3342889372" sldId="259"/>
            <ac:picMk id="7" creationId="{5A6AE302-5394-4545-9CB1-C5F7AFD2EAB9}"/>
          </ac:picMkLst>
        </pc:picChg>
        <pc:picChg chg="add del mod">
          <ac:chgData name="Larenas Pérez Javiera A." userId="8e36bada-32ea-4860-9dc3-23eafe8f3e11" providerId="ADAL" clId="{D65968E8-B442-4D68-BD68-6F5C144FECE8}" dt="2021-12-07T18:48:59.968" v="128" actId="478"/>
          <ac:picMkLst>
            <pc:docMk/>
            <pc:sldMk cId="3342889372" sldId="259"/>
            <ac:picMk id="9" creationId="{58B076C4-6EF5-465F-ACAD-9EEC8DDCD024}"/>
          </ac:picMkLst>
        </pc:picChg>
        <pc:picChg chg="add del mod modCrop">
          <ac:chgData name="Larenas Pérez Javiera A." userId="8e36bada-32ea-4860-9dc3-23eafe8f3e11" providerId="ADAL" clId="{D65968E8-B442-4D68-BD68-6F5C144FECE8}" dt="2021-12-23T17:42:47.716" v="164" actId="478"/>
          <ac:picMkLst>
            <pc:docMk/>
            <pc:sldMk cId="3342889372" sldId="259"/>
            <ac:picMk id="11" creationId="{69AD8875-4DEE-4F8D-AEF7-B55343F19218}"/>
          </ac:picMkLst>
        </pc:picChg>
        <pc:picChg chg="add del mod modCrop">
          <ac:chgData name="Larenas Pérez Javiera A." userId="8e36bada-32ea-4860-9dc3-23eafe8f3e11" providerId="ADAL" clId="{D65968E8-B442-4D68-BD68-6F5C144FECE8}" dt="2021-12-23T17:43:16.283" v="176" actId="21"/>
          <ac:picMkLst>
            <pc:docMk/>
            <pc:sldMk cId="3342889372" sldId="259"/>
            <ac:picMk id="13" creationId="{FBCDD6D1-7A14-414F-84B0-3F0C0D85BA3B}"/>
          </ac:picMkLst>
        </pc:picChg>
      </pc:sldChg>
      <pc:sldMasterChg chg="modSldLayout">
        <pc:chgData name="Larenas Pérez Javiera A." userId="8e36bada-32ea-4860-9dc3-23eafe8f3e11" providerId="ADAL" clId="{D65968E8-B442-4D68-BD68-6F5C144FECE8}" dt="2021-12-23T17:44:56.307" v="243" actId="478"/>
        <pc:sldMasterMkLst>
          <pc:docMk/>
          <pc:sldMasterMk cId="2076740559" sldId="2147483684"/>
        </pc:sldMasterMkLst>
        <pc:sldLayoutChg chg="addSp delSp modSp mod">
          <pc:chgData name="Larenas Pérez Javiera A." userId="8e36bada-32ea-4860-9dc3-23eafe8f3e11" providerId="ADAL" clId="{D65968E8-B442-4D68-BD68-6F5C144FECE8}" dt="2021-12-23T17:44:56.307" v="243" actId="478"/>
          <pc:sldLayoutMkLst>
            <pc:docMk/>
            <pc:sldMasterMk cId="2076740559" sldId="2147483684"/>
            <pc:sldLayoutMk cId="3021836711" sldId="2147483685"/>
          </pc:sldLayoutMkLst>
          <pc:spChg chg="add del mod">
            <ac:chgData name="Larenas Pérez Javiera A." userId="8e36bada-32ea-4860-9dc3-23eafe8f3e11" providerId="ADAL" clId="{D65968E8-B442-4D68-BD68-6F5C144FECE8}" dt="2021-12-23T17:44:56.307" v="243" actId="478"/>
            <ac:spMkLst>
              <pc:docMk/>
              <pc:sldMasterMk cId="2076740559" sldId="2147483684"/>
              <pc:sldLayoutMk cId="3021836711" sldId="2147483685"/>
              <ac:spMk id="3" creationId="{2145D8C5-B30E-47F2-8825-8FF44772913F}"/>
            </ac:spMkLst>
          </pc:spChg>
          <pc:picChg chg="add del mod">
            <ac:chgData name="Larenas Pérez Javiera A." userId="8e36bada-32ea-4860-9dc3-23eafe8f3e11" providerId="ADAL" clId="{D65968E8-B442-4D68-BD68-6F5C144FECE8}" dt="2021-12-23T17:44:00.380" v="184" actId="478"/>
            <ac:picMkLst>
              <pc:docMk/>
              <pc:sldMasterMk cId="2076740559" sldId="2147483684"/>
              <pc:sldLayoutMk cId="3021836711" sldId="2147483685"/>
              <ac:picMk id="2" creationId="{E59DA81E-4E58-4FE3-9C69-E4BBB53F9356}"/>
            </ac:picMkLst>
          </pc:picChg>
          <pc:picChg chg="add del mod modCrop">
            <ac:chgData name="Larenas Pérez Javiera A." userId="8e36bada-32ea-4860-9dc3-23eafe8f3e11" providerId="ADAL" clId="{D65968E8-B442-4D68-BD68-6F5C144FECE8}" dt="2021-12-07T18:39:02.374" v="18" actId="478"/>
            <ac:picMkLst>
              <pc:docMk/>
              <pc:sldMasterMk cId="2076740559" sldId="2147483684"/>
              <pc:sldLayoutMk cId="3021836711" sldId="2147483685"/>
              <ac:picMk id="3" creationId="{CBFAB0DE-0C5B-4BDB-8502-091128C25CE7}"/>
            </ac:picMkLst>
          </pc:picChg>
          <pc:picChg chg="add mod ord">
            <ac:chgData name="Larenas Pérez Javiera A." userId="8e36bada-32ea-4860-9dc3-23eafe8f3e11" providerId="ADAL" clId="{D65968E8-B442-4D68-BD68-6F5C144FECE8}" dt="2021-12-23T17:43:57.007" v="182" actId="167"/>
            <ac:picMkLst>
              <pc:docMk/>
              <pc:sldMasterMk cId="2076740559" sldId="2147483684"/>
              <pc:sldLayoutMk cId="3021836711" sldId="2147483685"/>
              <ac:picMk id="4" creationId="{6827007A-905A-43FF-B979-10AA2F0F36FD}"/>
            </ac:picMkLst>
          </pc:picChg>
          <pc:picChg chg="add mod">
            <ac:chgData name="Larenas Pérez Javiera A." userId="8e36bada-32ea-4860-9dc3-23eafe8f3e11" providerId="ADAL" clId="{D65968E8-B442-4D68-BD68-6F5C144FECE8}" dt="2021-12-23T17:44:13.246" v="193" actId="1038"/>
            <ac:picMkLst>
              <pc:docMk/>
              <pc:sldMasterMk cId="2076740559" sldId="2147483684"/>
              <pc:sldLayoutMk cId="3021836711" sldId="2147483685"/>
              <ac:picMk id="5" creationId="{D64DB59D-C88D-4C64-855C-F768A10BD4BE}"/>
            </ac:picMkLst>
          </pc:picChg>
          <pc:picChg chg="add del mod">
            <ac:chgData name="Larenas Pérez Javiera A." userId="8e36bada-32ea-4860-9dc3-23eafe8f3e11" providerId="ADAL" clId="{D65968E8-B442-4D68-BD68-6F5C144FECE8}" dt="2021-12-23T17:44:33.263" v="199"/>
            <ac:picMkLst>
              <pc:docMk/>
              <pc:sldMasterMk cId="2076740559" sldId="2147483684"/>
              <pc:sldLayoutMk cId="3021836711" sldId="2147483685"/>
              <ac:picMk id="6" creationId="{5B1E250C-D418-4C83-B22D-4D3AF2059526}"/>
            </ac:picMkLst>
          </pc:picChg>
          <pc:picChg chg="add mod">
            <ac:chgData name="Larenas Pérez Javiera A." userId="8e36bada-32ea-4860-9dc3-23eafe8f3e11" providerId="ADAL" clId="{D65968E8-B442-4D68-BD68-6F5C144FECE8}" dt="2021-12-23T17:44:48.427" v="242" actId="1037"/>
            <ac:picMkLst>
              <pc:docMk/>
              <pc:sldMasterMk cId="2076740559" sldId="2147483684"/>
              <pc:sldLayoutMk cId="3021836711" sldId="2147483685"/>
              <ac:picMk id="7" creationId="{CCD6D7EA-926A-4BE6-8FFC-E52E227B60AF}"/>
            </ac:picMkLst>
          </pc:picChg>
          <pc:picChg chg="del mod">
            <ac:chgData name="Larenas Pérez Javiera A." userId="8e36bada-32ea-4860-9dc3-23eafe8f3e11" providerId="ADAL" clId="{D65968E8-B442-4D68-BD68-6F5C144FECE8}" dt="2021-12-07T18:42:03.074" v="25" actId="21"/>
            <ac:picMkLst>
              <pc:docMk/>
              <pc:sldMasterMk cId="2076740559" sldId="2147483684"/>
              <pc:sldLayoutMk cId="3021836711" sldId="2147483685"/>
              <ac:picMk id="17" creationId="{F4DFEE01-E3A5-EA43-9D14-B7FCBE7285D0}"/>
            </ac:picMkLst>
          </pc:picChg>
        </pc:sldLayoutChg>
        <pc:sldLayoutChg chg="addSp modSp">
          <pc:chgData name="Larenas Pérez Javiera A." userId="8e36bada-32ea-4860-9dc3-23eafe8f3e11" providerId="ADAL" clId="{D65968E8-B442-4D68-BD68-6F5C144FECE8}" dt="2021-12-23T17:42:26.739" v="162"/>
          <pc:sldLayoutMkLst>
            <pc:docMk/>
            <pc:sldMasterMk cId="2076740559" sldId="2147483684"/>
            <pc:sldLayoutMk cId="194364936" sldId="2147483686"/>
          </pc:sldLayoutMkLst>
          <pc:spChg chg="add mod">
            <ac:chgData name="Larenas Pérez Javiera A." userId="8e36bada-32ea-4860-9dc3-23eafe8f3e11" providerId="ADAL" clId="{D65968E8-B442-4D68-BD68-6F5C144FECE8}" dt="2021-12-23T17:42:26.739" v="162"/>
            <ac:spMkLst>
              <pc:docMk/>
              <pc:sldMasterMk cId="2076740559" sldId="2147483684"/>
              <pc:sldLayoutMk cId="194364936" sldId="2147483686"/>
              <ac:spMk id="3" creationId="{02F7B8C4-85D1-40F5-8F01-8A9B1A79AC64}"/>
            </ac:spMkLst>
          </pc:spChg>
          <pc:picChg chg="add mod">
            <ac:chgData name="Larenas Pérez Javiera A." userId="8e36bada-32ea-4860-9dc3-23eafe8f3e11" providerId="ADAL" clId="{D65968E8-B442-4D68-BD68-6F5C144FECE8}" dt="2021-12-23T17:42:26.739" v="162"/>
            <ac:picMkLst>
              <pc:docMk/>
              <pc:sldMasterMk cId="2076740559" sldId="2147483684"/>
              <pc:sldLayoutMk cId="194364936" sldId="2147483686"/>
              <ac:picMk id="2" creationId="{FA4A9265-736B-4158-ACDB-41B27DE9CBDC}"/>
            </ac:picMkLst>
          </pc:picChg>
        </pc:sldLayoutChg>
        <pc:sldLayoutChg chg="addSp delSp modSp mod">
          <pc:chgData name="Larenas Pérez Javiera A." userId="8e36bada-32ea-4860-9dc3-23eafe8f3e11" providerId="ADAL" clId="{D65968E8-B442-4D68-BD68-6F5C144FECE8}" dt="2021-12-23T17:43:23.214" v="178"/>
          <pc:sldLayoutMkLst>
            <pc:docMk/>
            <pc:sldMasterMk cId="2076740559" sldId="2147483684"/>
            <pc:sldLayoutMk cId="93191546" sldId="2147483687"/>
          </pc:sldLayoutMkLst>
          <pc:spChg chg="del">
            <ac:chgData name="Larenas Pérez Javiera A." userId="8e36bada-32ea-4860-9dc3-23eafe8f3e11" providerId="ADAL" clId="{D65968E8-B442-4D68-BD68-6F5C144FECE8}" dt="2021-12-23T17:43:22.757" v="177" actId="478"/>
            <ac:spMkLst>
              <pc:docMk/>
              <pc:sldMasterMk cId="2076740559" sldId="2147483684"/>
              <pc:sldLayoutMk cId="93191546" sldId="2147483687"/>
              <ac:spMk id="2" creationId="{00000000-0000-0000-0000-000000000000}"/>
            </ac:spMkLst>
          </pc:spChg>
          <pc:spChg chg="del">
            <ac:chgData name="Larenas Pérez Javiera A." userId="8e36bada-32ea-4860-9dc3-23eafe8f3e11" providerId="ADAL" clId="{D65968E8-B442-4D68-BD68-6F5C144FECE8}" dt="2021-12-23T17:43:22.757" v="177" actId="478"/>
            <ac:spMkLst>
              <pc:docMk/>
              <pc:sldMasterMk cId="2076740559" sldId="2147483684"/>
              <pc:sldLayoutMk cId="93191546" sldId="2147483687"/>
              <ac:spMk id="3" creationId="{00000000-0000-0000-0000-000000000000}"/>
            </ac:spMkLst>
          </pc:spChg>
          <pc:spChg chg="del">
            <ac:chgData name="Larenas Pérez Javiera A." userId="8e36bada-32ea-4860-9dc3-23eafe8f3e11" providerId="ADAL" clId="{D65968E8-B442-4D68-BD68-6F5C144FECE8}" dt="2021-12-23T17:43:22.757" v="177" actId="478"/>
            <ac:spMkLst>
              <pc:docMk/>
              <pc:sldMasterMk cId="2076740559" sldId="2147483684"/>
              <pc:sldLayoutMk cId="93191546" sldId="2147483687"/>
              <ac:spMk id="4" creationId="{00000000-0000-0000-0000-000000000000}"/>
            </ac:spMkLst>
          </pc:spChg>
          <pc:spChg chg="del">
            <ac:chgData name="Larenas Pérez Javiera A." userId="8e36bada-32ea-4860-9dc3-23eafe8f3e11" providerId="ADAL" clId="{D65968E8-B442-4D68-BD68-6F5C144FECE8}" dt="2021-12-23T17:43:22.757" v="177" actId="478"/>
            <ac:spMkLst>
              <pc:docMk/>
              <pc:sldMasterMk cId="2076740559" sldId="2147483684"/>
              <pc:sldLayoutMk cId="93191546" sldId="2147483687"/>
              <ac:spMk id="5" creationId="{00000000-0000-0000-0000-000000000000}"/>
            </ac:spMkLst>
          </pc:spChg>
          <pc:spChg chg="del">
            <ac:chgData name="Larenas Pérez Javiera A." userId="8e36bada-32ea-4860-9dc3-23eafe8f3e11" providerId="ADAL" clId="{D65968E8-B442-4D68-BD68-6F5C144FECE8}" dt="2021-12-23T17:43:22.757" v="177" actId="478"/>
            <ac:spMkLst>
              <pc:docMk/>
              <pc:sldMasterMk cId="2076740559" sldId="2147483684"/>
              <pc:sldLayoutMk cId="93191546" sldId="2147483687"/>
              <ac:spMk id="6" creationId="{00000000-0000-0000-0000-000000000000}"/>
            </ac:spMkLst>
          </pc:spChg>
          <pc:spChg chg="add mod">
            <ac:chgData name="Larenas Pérez Javiera A." userId="8e36bada-32ea-4860-9dc3-23eafe8f3e11" providerId="ADAL" clId="{D65968E8-B442-4D68-BD68-6F5C144FECE8}" dt="2021-12-23T17:43:23.214" v="178"/>
            <ac:spMkLst>
              <pc:docMk/>
              <pc:sldMasterMk cId="2076740559" sldId="2147483684"/>
              <pc:sldLayoutMk cId="93191546" sldId="2147483687"/>
              <ac:spMk id="7" creationId="{E681287A-DA1C-4D1A-BC38-10C298FA50FA}"/>
            </ac:spMkLst>
          </pc:spChg>
          <pc:picChg chg="add mod">
            <ac:chgData name="Larenas Pérez Javiera A." userId="8e36bada-32ea-4860-9dc3-23eafe8f3e11" providerId="ADAL" clId="{D65968E8-B442-4D68-BD68-6F5C144FECE8}" dt="2021-12-23T17:43:23.214" v="178"/>
            <ac:picMkLst>
              <pc:docMk/>
              <pc:sldMasterMk cId="2076740559" sldId="2147483684"/>
              <pc:sldLayoutMk cId="93191546" sldId="2147483687"/>
              <ac:picMk id="8" creationId="{9F1D85D3-B3C2-45C9-9A13-4EEABB7058C9}"/>
            </ac:picMkLst>
          </pc:picChg>
          <pc:picChg chg="add mod">
            <ac:chgData name="Larenas Pérez Javiera A." userId="8e36bada-32ea-4860-9dc3-23eafe8f3e11" providerId="ADAL" clId="{D65968E8-B442-4D68-BD68-6F5C144FECE8}" dt="2021-12-23T17:43:23.214" v="178"/>
            <ac:picMkLst>
              <pc:docMk/>
              <pc:sldMasterMk cId="2076740559" sldId="2147483684"/>
              <pc:sldLayoutMk cId="93191546" sldId="2147483687"/>
              <ac:picMk id="9" creationId="{547569AA-27F8-4A60-B510-C560F768468C}"/>
            </ac:picMkLst>
          </pc:picChg>
          <pc:picChg chg="add mod">
            <ac:chgData name="Larenas Pérez Javiera A." userId="8e36bada-32ea-4860-9dc3-23eafe8f3e11" providerId="ADAL" clId="{D65968E8-B442-4D68-BD68-6F5C144FECE8}" dt="2021-12-23T17:43:23.214" v="178"/>
            <ac:picMkLst>
              <pc:docMk/>
              <pc:sldMasterMk cId="2076740559" sldId="2147483684"/>
              <pc:sldLayoutMk cId="93191546" sldId="2147483687"/>
              <ac:picMk id="10" creationId="{7DC06DD4-C6AB-41F0-8C88-5076C071610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827007A-905A-43FF-B979-10AA2F0F3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875" t="41284" r="31872" b="22539"/>
          <a:stretch/>
        </p:blipFill>
        <p:spPr>
          <a:xfrm>
            <a:off x="-1" y="0"/>
            <a:ext cx="6858001" cy="8856663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64DB59D-C88D-4C64-855C-F768A10BD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1326"/>
          <a:stretch/>
        </p:blipFill>
        <p:spPr>
          <a:xfrm>
            <a:off x="2524893" y="8330805"/>
            <a:ext cx="1807570" cy="2505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D6D7EA-926A-4BE6-8FFC-E52E227B60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/>
          <a:stretch/>
        </p:blipFill>
        <p:spPr>
          <a:xfrm>
            <a:off x="822891" y="158941"/>
            <a:ext cx="5017025" cy="50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70" y="3836906"/>
            <a:ext cx="3685733" cy="4617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386381"/>
            <a:ext cx="5915025" cy="56194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099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1535"/>
            <a:ext cx="1478756" cy="7505613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1535"/>
            <a:ext cx="4350544" cy="750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52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4A9265-736B-4158-ACDB-41B27DE9C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6858000" cy="887505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2F7B8C4-85D1-40F5-8F01-8A9B1A79AC64}"/>
              </a:ext>
            </a:extLst>
          </p:cNvPr>
          <p:cNvSpPr/>
          <p:nvPr userDrawn="1"/>
        </p:nvSpPr>
        <p:spPr>
          <a:xfrm>
            <a:off x="623455" y="3685309"/>
            <a:ext cx="5611090" cy="4585855"/>
          </a:xfrm>
          <a:prstGeom prst="roundRect">
            <a:avLst>
              <a:gd name="adj" fmla="val 57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36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81287A-DA1C-4D1A-BC38-10C298FA50FA}"/>
              </a:ext>
            </a:extLst>
          </p:cNvPr>
          <p:cNvSpPr txBox="1">
            <a:spLocks/>
          </p:cNvSpPr>
          <p:nvPr userDrawn="1"/>
        </p:nvSpPr>
        <p:spPr>
          <a:xfrm>
            <a:off x="1585812" y="7792600"/>
            <a:ext cx="3685733" cy="461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/>
              <a:t>Te desea:</a:t>
            </a:r>
            <a:endParaRPr lang="en-US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1D85D3-B3C2-45C9-9A13-4EEABB70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875" t="41284" r="31872" b="22539"/>
          <a:stretch/>
        </p:blipFill>
        <p:spPr>
          <a:xfrm>
            <a:off x="-1" y="0"/>
            <a:ext cx="6858001" cy="8856663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547569AA-27F8-4A60-B510-C560F7684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1326"/>
          <a:stretch/>
        </p:blipFill>
        <p:spPr>
          <a:xfrm>
            <a:off x="1973123" y="7906802"/>
            <a:ext cx="2911110" cy="4035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C06DD4-C6AB-41F0-8C88-5076C0716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/>
          <a:stretch/>
        </p:blipFill>
        <p:spPr>
          <a:xfrm>
            <a:off x="393379" y="1399398"/>
            <a:ext cx="6070599" cy="60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70" y="3836906"/>
            <a:ext cx="3685733" cy="4617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357677"/>
            <a:ext cx="2914650" cy="5619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357677"/>
            <a:ext cx="2914650" cy="5619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57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1537"/>
            <a:ext cx="5915025" cy="171187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71113"/>
            <a:ext cx="2901255" cy="1064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35142"/>
            <a:ext cx="2901255" cy="47584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71113"/>
            <a:ext cx="2915543" cy="106402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35142"/>
            <a:ext cx="2915543" cy="47584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6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70" y="3836906"/>
            <a:ext cx="3685733" cy="46171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365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3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75197"/>
            <a:ext cx="3471863" cy="62939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38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75197"/>
            <a:ext cx="3471863" cy="62939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E5EA1CE7-5E0C-A24A-836D-E5FE2FDEAE1C}" type="datetimeFigureOut">
              <a:rPr lang="es-CL" smtClean="0"/>
              <a:t>23-12-2021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/>
          <a:lstStyle/>
          <a:p>
            <a:fld id="{1788EF4F-798B-7B48-9795-7C10D41D7E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66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1">
            <a:extLst>
              <a:ext uri="{FF2B5EF4-FFF2-40B4-BE49-F238E27FC236}">
                <a16:creationId xmlns:a16="http://schemas.microsoft.com/office/drawing/2014/main" id="{1C8B8A85-EA36-4B8C-BCCE-11D250289CED}"/>
              </a:ext>
            </a:extLst>
          </p:cNvPr>
          <p:cNvSpPr/>
          <p:nvPr/>
        </p:nvSpPr>
        <p:spPr>
          <a:xfrm>
            <a:off x="1104019" y="5045238"/>
            <a:ext cx="4649962" cy="5949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2D8AF7-87EF-48C7-9CEE-1E1D7FBD0BF8}"/>
              </a:ext>
            </a:extLst>
          </p:cNvPr>
          <p:cNvSpPr txBox="1">
            <a:spLocks/>
          </p:cNvSpPr>
          <p:nvPr/>
        </p:nvSpPr>
        <p:spPr>
          <a:xfrm>
            <a:off x="1585812" y="5122469"/>
            <a:ext cx="3685733" cy="461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NOMBRE CUMPLEAÑERO/A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A667AD-9E69-4FD9-8FDA-9047265E7460}"/>
              </a:ext>
            </a:extLst>
          </p:cNvPr>
          <p:cNvSpPr txBox="1"/>
          <p:nvPr/>
        </p:nvSpPr>
        <p:spPr>
          <a:xfrm>
            <a:off x="836579" y="3852154"/>
            <a:ext cx="4980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XXXXXXXXXXXXXXXXXXXXXXXXXXXXXXXXXXXXXXXXXXXXXXXXXXXXXXXXXXXXXXXXXXXXXXXXXX</a:t>
            </a:r>
          </a:p>
          <a:p>
            <a:pPr algn="ctr"/>
            <a:r>
              <a:rPr lang="es-CL" dirty="0"/>
              <a:t>Francisca</a:t>
            </a:r>
          </a:p>
        </p:txBody>
      </p:sp>
    </p:spTree>
    <p:extLst>
      <p:ext uri="{BB962C8B-B14F-4D97-AF65-F5344CB8AC3E}">
        <p14:creationId xmlns:p14="http://schemas.microsoft.com/office/powerpoint/2010/main" val="227088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89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</TotalTime>
  <Words>12</Words>
  <Application>Microsoft Office PowerPoint</Application>
  <PresentationFormat>Personalizado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Larenas Pérez Javiera A.</cp:lastModifiedBy>
  <cp:revision>8</cp:revision>
  <dcterms:created xsi:type="dcterms:W3CDTF">2020-03-27T20:31:09Z</dcterms:created>
  <dcterms:modified xsi:type="dcterms:W3CDTF">2021-12-23T17:45:54Z</dcterms:modified>
</cp:coreProperties>
</file>