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7" r:id="rId4"/>
  </p:sldIdLst>
  <p:sldSz cx="1447165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4" d="100"/>
          <a:sy n="34" d="100"/>
        </p:scale>
        <p:origin x="38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374" y="3990364"/>
            <a:ext cx="12300903" cy="8488692"/>
          </a:xfrm>
        </p:spPr>
        <p:txBody>
          <a:bodyPr anchor="b"/>
          <a:lstStyle>
            <a:lvl1pPr algn="ctr">
              <a:defRPr sz="949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956" y="12806412"/>
            <a:ext cx="10853738" cy="5886771"/>
          </a:xfrm>
        </p:spPr>
        <p:txBody>
          <a:bodyPr/>
          <a:lstStyle>
            <a:lvl1pPr marL="0" indent="0" algn="ctr">
              <a:buNone/>
              <a:defRPr sz="3798"/>
            </a:lvl1pPr>
            <a:lvl2pPr marL="723565" indent="0" algn="ctr">
              <a:buNone/>
              <a:defRPr sz="3165"/>
            </a:lvl2pPr>
            <a:lvl3pPr marL="1447129" indent="0" algn="ctr">
              <a:buNone/>
              <a:defRPr sz="2849"/>
            </a:lvl3pPr>
            <a:lvl4pPr marL="2170694" indent="0" algn="ctr">
              <a:buNone/>
              <a:defRPr sz="2532"/>
            </a:lvl4pPr>
            <a:lvl5pPr marL="2894259" indent="0" algn="ctr">
              <a:buNone/>
              <a:defRPr sz="2532"/>
            </a:lvl5pPr>
            <a:lvl6pPr marL="3617824" indent="0" algn="ctr">
              <a:buNone/>
              <a:defRPr sz="2532"/>
            </a:lvl6pPr>
            <a:lvl7pPr marL="4341388" indent="0" algn="ctr">
              <a:buNone/>
              <a:defRPr sz="2532"/>
            </a:lvl7pPr>
            <a:lvl8pPr marL="5064953" indent="0" algn="ctr">
              <a:buNone/>
              <a:defRPr sz="2532"/>
            </a:lvl8pPr>
            <a:lvl9pPr marL="5788518" indent="0" algn="ctr">
              <a:buNone/>
              <a:defRPr sz="2532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977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51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6275" y="1298138"/>
            <a:ext cx="3120450" cy="2066296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4927" y="1298138"/>
            <a:ext cx="9180453" cy="2066296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72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68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89" y="6078678"/>
            <a:ext cx="12481798" cy="10142405"/>
          </a:xfrm>
        </p:spPr>
        <p:txBody>
          <a:bodyPr anchor="b"/>
          <a:lstStyle>
            <a:lvl1pPr>
              <a:defRPr sz="949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389" y="16317034"/>
            <a:ext cx="12481798" cy="5333651"/>
          </a:xfrm>
        </p:spPr>
        <p:txBody>
          <a:bodyPr/>
          <a:lstStyle>
            <a:lvl1pPr marL="0" indent="0">
              <a:buNone/>
              <a:defRPr sz="3798">
                <a:solidFill>
                  <a:schemeClr val="tx1"/>
                </a:solidFill>
              </a:defRPr>
            </a:lvl1pPr>
            <a:lvl2pPr marL="723565" indent="0">
              <a:buNone/>
              <a:defRPr sz="3165">
                <a:solidFill>
                  <a:schemeClr val="tx1">
                    <a:tint val="75000"/>
                  </a:schemeClr>
                </a:solidFill>
              </a:defRPr>
            </a:lvl2pPr>
            <a:lvl3pPr marL="1447129" indent="0">
              <a:buNone/>
              <a:defRPr sz="2849">
                <a:solidFill>
                  <a:schemeClr val="tx1">
                    <a:tint val="75000"/>
                  </a:schemeClr>
                </a:solidFill>
              </a:defRPr>
            </a:lvl3pPr>
            <a:lvl4pPr marL="2170694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4pPr>
            <a:lvl5pPr marL="2894259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5pPr>
            <a:lvl6pPr marL="3617824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6pPr>
            <a:lvl7pPr marL="4341388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7pPr>
            <a:lvl8pPr marL="5064953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8pPr>
            <a:lvl9pPr marL="5788518" indent="0">
              <a:buNone/>
              <a:defRPr sz="25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539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4926" y="6490689"/>
            <a:ext cx="6150451" cy="1547041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6273" y="6490689"/>
            <a:ext cx="6150451" cy="1547041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88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11" y="1298143"/>
            <a:ext cx="12481798" cy="471280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813" y="5977080"/>
            <a:ext cx="6122185" cy="2929274"/>
          </a:xfrm>
        </p:spPr>
        <p:txBody>
          <a:bodyPr anchor="b"/>
          <a:lstStyle>
            <a:lvl1pPr marL="0" indent="0">
              <a:buNone/>
              <a:defRPr sz="3798" b="1"/>
            </a:lvl1pPr>
            <a:lvl2pPr marL="723565" indent="0">
              <a:buNone/>
              <a:defRPr sz="3165" b="1"/>
            </a:lvl2pPr>
            <a:lvl3pPr marL="1447129" indent="0">
              <a:buNone/>
              <a:defRPr sz="2849" b="1"/>
            </a:lvl3pPr>
            <a:lvl4pPr marL="2170694" indent="0">
              <a:buNone/>
              <a:defRPr sz="2532" b="1"/>
            </a:lvl4pPr>
            <a:lvl5pPr marL="2894259" indent="0">
              <a:buNone/>
              <a:defRPr sz="2532" b="1"/>
            </a:lvl5pPr>
            <a:lvl6pPr marL="3617824" indent="0">
              <a:buNone/>
              <a:defRPr sz="2532" b="1"/>
            </a:lvl6pPr>
            <a:lvl7pPr marL="4341388" indent="0">
              <a:buNone/>
              <a:defRPr sz="2532" b="1"/>
            </a:lvl7pPr>
            <a:lvl8pPr marL="5064953" indent="0">
              <a:buNone/>
              <a:defRPr sz="2532" b="1"/>
            </a:lvl8pPr>
            <a:lvl9pPr marL="5788518" indent="0">
              <a:buNone/>
              <a:defRPr sz="253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813" y="8906353"/>
            <a:ext cx="6122185" cy="1309990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6274" y="5977080"/>
            <a:ext cx="6152336" cy="2929274"/>
          </a:xfrm>
        </p:spPr>
        <p:txBody>
          <a:bodyPr anchor="b"/>
          <a:lstStyle>
            <a:lvl1pPr marL="0" indent="0">
              <a:buNone/>
              <a:defRPr sz="3798" b="1"/>
            </a:lvl1pPr>
            <a:lvl2pPr marL="723565" indent="0">
              <a:buNone/>
              <a:defRPr sz="3165" b="1"/>
            </a:lvl2pPr>
            <a:lvl3pPr marL="1447129" indent="0">
              <a:buNone/>
              <a:defRPr sz="2849" b="1"/>
            </a:lvl3pPr>
            <a:lvl4pPr marL="2170694" indent="0">
              <a:buNone/>
              <a:defRPr sz="2532" b="1"/>
            </a:lvl4pPr>
            <a:lvl5pPr marL="2894259" indent="0">
              <a:buNone/>
              <a:defRPr sz="2532" b="1"/>
            </a:lvl5pPr>
            <a:lvl6pPr marL="3617824" indent="0">
              <a:buNone/>
              <a:defRPr sz="2532" b="1"/>
            </a:lvl6pPr>
            <a:lvl7pPr marL="4341388" indent="0">
              <a:buNone/>
              <a:defRPr sz="2532" b="1"/>
            </a:lvl7pPr>
            <a:lvl8pPr marL="5064953" indent="0">
              <a:buNone/>
              <a:defRPr sz="2532" b="1"/>
            </a:lvl8pPr>
            <a:lvl9pPr marL="5788518" indent="0">
              <a:buNone/>
              <a:defRPr sz="253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26274" y="8906353"/>
            <a:ext cx="6152336" cy="1309990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17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90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07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11" y="1625494"/>
            <a:ext cx="4667484" cy="5689230"/>
          </a:xfrm>
        </p:spPr>
        <p:txBody>
          <a:bodyPr anchor="b"/>
          <a:lstStyle>
            <a:lvl1pPr>
              <a:defRPr sz="506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336" y="3510621"/>
            <a:ext cx="7326273" cy="17327317"/>
          </a:xfrm>
        </p:spPr>
        <p:txBody>
          <a:bodyPr/>
          <a:lstStyle>
            <a:lvl1pPr>
              <a:defRPr sz="5064"/>
            </a:lvl1pPr>
            <a:lvl2pPr>
              <a:defRPr sz="4431"/>
            </a:lvl2pPr>
            <a:lvl3pPr>
              <a:defRPr sz="3798"/>
            </a:lvl3pPr>
            <a:lvl4pPr>
              <a:defRPr sz="3165"/>
            </a:lvl4pPr>
            <a:lvl5pPr>
              <a:defRPr sz="3165"/>
            </a:lvl5pPr>
            <a:lvl6pPr>
              <a:defRPr sz="3165"/>
            </a:lvl6pPr>
            <a:lvl7pPr>
              <a:defRPr sz="3165"/>
            </a:lvl7pPr>
            <a:lvl8pPr>
              <a:defRPr sz="3165"/>
            </a:lvl8pPr>
            <a:lvl9pPr>
              <a:defRPr sz="316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811" y="7314724"/>
            <a:ext cx="4667484" cy="13551431"/>
          </a:xfrm>
        </p:spPr>
        <p:txBody>
          <a:bodyPr/>
          <a:lstStyle>
            <a:lvl1pPr marL="0" indent="0">
              <a:buNone/>
              <a:defRPr sz="2532"/>
            </a:lvl1pPr>
            <a:lvl2pPr marL="723565" indent="0">
              <a:buNone/>
              <a:defRPr sz="2216"/>
            </a:lvl2pPr>
            <a:lvl3pPr marL="1447129" indent="0">
              <a:buNone/>
              <a:defRPr sz="1899"/>
            </a:lvl3pPr>
            <a:lvl4pPr marL="2170694" indent="0">
              <a:buNone/>
              <a:defRPr sz="1583"/>
            </a:lvl4pPr>
            <a:lvl5pPr marL="2894259" indent="0">
              <a:buNone/>
              <a:defRPr sz="1583"/>
            </a:lvl5pPr>
            <a:lvl6pPr marL="3617824" indent="0">
              <a:buNone/>
              <a:defRPr sz="1583"/>
            </a:lvl6pPr>
            <a:lvl7pPr marL="4341388" indent="0">
              <a:buNone/>
              <a:defRPr sz="1583"/>
            </a:lvl7pPr>
            <a:lvl8pPr marL="5064953" indent="0">
              <a:buNone/>
              <a:defRPr sz="1583"/>
            </a:lvl8pPr>
            <a:lvl9pPr marL="5788518" indent="0">
              <a:buNone/>
              <a:defRPr sz="158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18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11" y="1625494"/>
            <a:ext cx="4667484" cy="5689230"/>
          </a:xfrm>
        </p:spPr>
        <p:txBody>
          <a:bodyPr anchor="b"/>
          <a:lstStyle>
            <a:lvl1pPr>
              <a:defRPr sz="506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52336" y="3510621"/>
            <a:ext cx="7326273" cy="17327317"/>
          </a:xfrm>
        </p:spPr>
        <p:txBody>
          <a:bodyPr anchor="t"/>
          <a:lstStyle>
            <a:lvl1pPr marL="0" indent="0">
              <a:buNone/>
              <a:defRPr sz="5064"/>
            </a:lvl1pPr>
            <a:lvl2pPr marL="723565" indent="0">
              <a:buNone/>
              <a:defRPr sz="4431"/>
            </a:lvl2pPr>
            <a:lvl3pPr marL="1447129" indent="0">
              <a:buNone/>
              <a:defRPr sz="3798"/>
            </a:lvl3pPr>
            <a:lvl4pPr marL="2170694" indent="0">
              <a:buNone/>
              <a:defRPr sz="3165"/>
            </a:lvl4pPr>
            <a:lvl5pPr marL="2894259" indent="0">
              <a:buNone/>
              <a:defRPr sz="3165"/>
            </a:lvl5pPr>
            <a:lvl6pPr marL="3617824" indent="0">
              <a:buNone/>
              <a:defRPr sz="3165"/>
            </a:lvl6pPr>
            <a:lvl7pPr marL="4341388" indent="0">
              <a:buNone/>
              <a:defRPr sz="3165"/>
            </a:lvl7pPr>
            <a:lvl8pPr marL="5064953" indent="0">
              <a:buNone/>
              <a:defRPr sz="3165"/>
            </a:lvl8pPr>
            <a:lvl9pPr marL="5788518" indent="0">
              <a:buNone/>
              <a:defRPr sz="316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811" y="7314724"/>
            <a:ext cx="4667484" cy="13551431"/>
          </a:xfrm>
        </p:spPr>
        <p:txBody>
          <a:bodyPr/>
          <a:lstStyle>
            <a:lvl1pPr marL="0" indent="0">
              <a:buNone/>
              <a:defRPr sz="2532"/>
            </a:lvl1pPr>
            <a:lvl2pPr marL="723565" indent="0">
              <a:buNone/>
              <a:defRPr sz="2216"/>
            </a:lvl2pPr>
            <a:lvl3pPr marL="1447129" indent="0">
              <a:buNone/>
              <a:defRPr sz="1899"/>
            </a:lvl3pPr>
            <a:lvl4pPr marL="2170694" indent="0">
              <a:buNone/>
              <a:defRPr sz="1583"/>
            </a:lvl4pPr>
            <a:lvl5pPr marL="2894259" indent="0">
              <a:buNone/>
              <a:defRPr sz="1583"/>
            </a:lvl5pPr>
            <a:lvl6pPr marL="3617824" indent="0">
              <a:buNone/>
              <a:defRPr sz="1583"/>
            </a:lvl6pPr>
            <a:lvl7pPr marL="4341388" indent="0">
              <a:buNone/>
              <a:defRPr sz="1583"/>
            </a:lvl7pPr>
            <a:lvl8pPr marL="5064953" indent="0">
              <a:buNone/>
              <a:defRPr sz="1583"/>
            </a:lvl8pPr>
            <a:lvl9pPr marL="5788518" indent="0">
              <a:buNone/>
              <a:defRPr sz="158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2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4926" y="1298143"/>
            <a:ext cx="12481798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926" y="6490689"/>
            <a:ext cx="12481798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4926" y="22598890"/>
            <a:ext cx="3256121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5352-68A0-B243-8A7A-CAA4BCC3E493}" type="datetimeFigureOut">
              <a:rPr lang="es-CL" smtClean="0"/>
              <a:t>02-06-26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3734" y="22598890"/>
            <a:ext cx="4884182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0603" y="22598890"/>
            <a:ext cx="3256121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F4F3-ECD7-574A-9858-8C7B4B11886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6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47129" rtl="0" eaLnBrk="1" latinLnBrk="0" hangingPunct="1">
        <a:lnSpc>
          <a:spcPct val="90000"/>
        </a:lnSpc>
        <a:spcBef>
          <a:spcPct val="0"/>
        </a:spcBef>
        <a:buNone/>
        <a:defRPr sz="6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782" indent="-361782" algn="l" defTabSz="1447129" rtl="0" eaLnBrk="1" latinLnBrk="0" hangingPunct="1">
        <a:lnSpc>
          <a:spcPct val="90000"/>
        </a:lnSpc>
        <a:spcBef>
          <a:spcPts val="1583"/>
        </a:spcBef>
        <a:buFont typeface="Arial" panose="020B0604020202020204" pitchFamily="34" charset="0"/>
        <a:buChar char="•"/>
        <a:defRPr sz="4431" kern="1200">
          <a:solidFill>
            <a:schemeClr val="tx1"/>
          </a:solidFill>
          <a:latin typeface="+mn-lt"/>
          <a:ea typeface="+mn-ea"/>
          <a:cs typeface="+mn-cs"/>
        </a:defRPr>
      </a:lvl1pPr>
      <a:lvl2pPr marL="1085347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3798" kern="1200">
          <a:solidFill>
            <a:schemeClr val="tx1"/>
          </a:solidFill>
          <a:latin typeface="+mn-lt"/>
          <a:ea typeface="+mn-ea"/>
          <a:cs typeface="+mn-cs"/>
        </a:defRPr>
      </a:lvl2pPr>
      <a:lvl3pPr marL="1808912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3165" kern="1200">
          <a:solidFill>
            <a:schemeClr val="tx1"/>
          </a:solidFill>
          <a:latin typeface="+mn-lt"/>
          <a:ea typeface="+mn-ea"/>
          <a:cs typeface="+mn-cs"/>
        </a:defRPr>
      </a:lvl3pPr>
      <a:lvl4pPr marL="2532477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4pPr>
      <a:lvl5pPr marL="3256041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5pPr>
      <a:lvl6pPr marL="3979606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6pPr>
      <a:lvl7pPr marL="4703171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7pPr>
      <a:lvl8pPr marL="5426735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8pPr>
      <a:lvl9pPr marL="6150300" indent="-361782" algn="l" defTabSz="1447129" rtl="0" eaLnBrk="1" latinLnBrk="0" hangingPunct="1">
        <a:lnSpc>
          <a:spcPct val="90000"/>
        </a:lnSpc>
        <a:spcBef>
          <a:spcPts val="791"/>
        </a:spcBef>
        <a:buFont typeface="Arial" panose="020B0604020202020204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1pPr>
      <a:lvl2pPr marL="723565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447129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2170694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4pPr>
      <a:lvl5pPr marL="2894259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5pPr>
      <a:lvl6pPr marL="3617824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6pPr>
      <a:lvl7pPr marL="4341388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7pPr>
      <a:lvl8pPr marL="5064953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8pPr>
      <a:lvl9pPr marL="5788518" algn="l" defTabSz="1447129" rtl="0" eaLnBrk="1" latinLnBrk="0" hangingPunct="1">
        <a:defRPr sz="28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86669A-E413-6F9D-389C-DEE3367B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481147" cy="243824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19CCC0-DE83-2E43-B6D9-5AE1FB83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84" y="6340873"/>
            <a:ext cx="10971082" cy="64460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ECA1C2-5023-59B0-6506-11EA1405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92" y="14372683"/>
            <a:ext cx="10244866" cy="13830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A0642D-1836-407B-5303-DC707E4B7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1231" y="12786917"/>
            <a:ext cx="7487445" cy="748744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B5F5181-A301-8139-626D-A9D8B8438A43}"/>
              </a:ext>
            </a:extLst>
          </p:cNvPr>
          <p:cNvSpPr txBox="1"/>
          <p:nvPr/>
        </p:nvSpPr>
        <p:spPr>
          <a:xfrm>
            <a:off x="3165709" y="14510213"/>
            <a:ext cx="834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dirty="0">
                <a:solidFill>
                  <a:schemeClr val="bg1"/>
                </a:solidFill>
                <a:latin typeface="Hilow" panose="02000500000000000000" pitchFamily="2" charset="0"/>
              </a:rPr>
              <a:t>XXXXXXX XXXXXXXXX</a:t>
            </a:r>
          </a:p>
        </p:txBody>
      </p:sp>
    </p:spTree>
    <p:extLst>
      <p:ext uri="{BB962C8B-B14F-4D97-AF65-F5344CB8AC3E}">
        <p14:creationId xmlns:p14="http://schemas.microsoft.com/office/powerpoint/2010/main" val="9351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E4EF2-B2C0-4F56-77D5-067591FD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2B9588-A806-30C0-E51A-60367CFF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481147" cy="243824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B490E1-0583-D2BF-FCB6-A381B69C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2" y="5007373"/>
            <a:ext cx="8339866" cy="49000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DB901A-A988-0A0A-A2FA-EA5DCB90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17" y="10903814"/>
            <a:ext cx="9646415" cy="71422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E9EA1F-9A96-DD1A-4357-0AA203593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7831" y="13726817"/>
            <a:ext cx="7487445" cy="74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27FB-C564-26A8-425D-411B51081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08A9D0-587E-F99C-012F-461498A7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0" y="-1"/>
            <a:ext cx="14481147" cy="243824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A078A9-738A-E0C8-EED9-E9DB8D6B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622" y="13448505"/>
            <a:ext cx="7487445" cy="74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8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363</TotalTime>
  <Words>2</Words>
  <Application>Microsoft Macintosh PowerPoint</Application>
  <PresentationFormat>Personalizado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Hilow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IMAC-LF</dc:creator>
  <cp:lastModifiedBy>IMAC-LF</cp:lastModifiedBy>
  <cp:revision>1</cp:revision>
  <dcterms:created xsi:type="dcterms:W3CDTF">2026-06-02T14:19:49Z</dcterms:created>
  <dcterms:modified xsi:type="dcterms:W3CDTF">2026-06-02T20:23:31Z</dcterms:modified>
</cp:coreProperties>
</file>