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57" r:id="rId4"/>
  </p:sldIdLst>
  <p:sldSz cx="12226925" cy="883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59A"/>
    <a:srgbClr val="FF7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2" d="100"/>
          <a:sy n="82" d="100"/>
        </p:scale>
        <p:origin x="16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und Ducci Vanessa" userId="ec8595a0-641f-4c07-baec-b72de1d84c2b" providerId="ADAL" clId="{76C999ED-9536-4B94-8B4A-F193EB9CAB2C}"/>
    <pc:docChg chg="undo custSel modSld">
      <pc:chgData name="Callund Ducci Vanessa" userId="ec8595a0-641f-4c07-baec-b72de1d84c2b" providerId="ADAL" clId="{76C999ED-9536-4B94-8B4A-F193EB9CAB2C}" dt="2026-06-02T22:33:27.815" v="3" actId="1076"/>
      <pc:docMkLst>
        <pc:docMk/>
      </pc:docMkLst>
      <pc:sldChg chg="modSp mod">
        <pc:chgData name="Callund Ducci Vanessa" userId="ec8595a0-641f-4c07-baec-b72de1d84c2b" providerId="ADAL" clId="{76C999ED-9536-4B94-8B4A-F193EB9CAB2C}" dt="2026-06-02T22:33:27.815" v="3" actId="1076"/>
        <pc:sldMkLst>
          <pc:docMk/>
          <pc:sldMk cId="3165625844" sldId="257"/>
        </pc:sldMkLst>
        <pc:picChg chg="mod">
          <ac:chgData name="Callund Ducci Vanessa" userId="ec8595a0-641f-4c07-baec-b72de1d84c2b" providerId="ADAL" clId="{76C999ED-9536-4B94-8B4A-F193EB9CAB2C}" dt="2026-06-02T22:33:27.815" v="3" actId="1076"/>
          <ac:picMkLst>
            <pc:docMk/>
            <pc:sldMk cId="3165625844" sldId="257"/>
            <ac:picMk id="9" creationId="{1028E3B0-ECCA-21BB-B60E-08A5CC775143}"/>
          </ac:picMkLst>
        </pc:picChg>
      </pc:sldChg>
      <pc:sldChg chg="modSp mod">
        <pc:chgData name="Callund Ducci Vanessa" userId="ec8595a0-641f-4c07-baec-b72de1d84c2b" providerId="ADAL" clId="{76C999ED-9536-4B94-8B4A-F193EB9CAB2C}" dt="2026-06-02T22:33:21.151" v="2" actId="1076"/>
        <pc:sldMkLst>
          <pc:docMk/>
          <pc:sldMk cId="2529193167" sldId="258"/>
        </pc:sldMkLst>
        <pc:picChg chg="mod">
          <ac:chgData name="Callund Ducci Vanessa" userId="ec8595a0-641f-4c07-baec-b72de1d84c2b" providerId="ADAL" clId="{76C999ED-9536-4B94-8B4A-F193EB9CAB2C}" dt="2026-06-02T22:33:16.547" v="1" actId="1076"/>
          <ac:picMkLst>
            <pc:docMk/>
            <pc:sldMk cId="2529193167" sldId="258"/>
            <ac:picMk id="5" creationId="{BB510BA6-438B-FF76-BFDD-B3EF49D791F0}"/>
          </ac:picMkLst>
        </pc:picChg>
        <pc:picChg chg="mod">
          <ac:chgData name="Callund Ducci Vanessa" userId="ec8595a0-641f-4c07-baec-b72de1d84c2b" providerId="ADAL" clId="{76C999ED-9536-4B94-8B4A-F193EB9CAB2C}" dt="2026-06-02T22:33:21.151" v="2" actId="1076"/>
          <ac:picMkLst>
            <pc:docMk/>
            <pc:sldMk cId="2529193167" sldId="258"/>
            <ac:picMk id="13" creationId="{8A4099CD-CDEC-A8DB-7B7B-F6A4124F2A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020" y="1446601"/>
            <a:ext cx="10392886" cy="3077351"/>
          </a:xfrm>
        </p:spPr>
        <p:txBody>
          <a:bodyPr anchor="b"/>
          <a:lstStyle>
            <a:lvl1pPr algn="ctr">
              <a:defRPr sz="7733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8366" y="4642627"/>
            <a:ext cx="9170194" cy="2134093"/>
          </a:xfrm>
        </p:spPr>
        <p:txBody>
          <a:bodyPr/>
          <a:lstStyle>
            <a:lvl1pPr marL="0" indent="0" algn="ctr">
              <a:buNone/>
              <a:defRPr sz="3093"/>
            </a:lvl1pPr>
            <a:lvl2pPr marL="589285" indent="0" algn="ctr">
              <a:buNone/>
              <a:defRPr sz="2578"/>
            </a:lvl2pPr>
            <a:lvl3pPr marL="1178570" indent="0" algn="ctr">
              <a:buNone/>
              <a:defRPr sz="2320"/>
            </a:lvl3pPr>
            <a:lvl4pPr marL="1767855" indent="0" algn="ctr">
              <a:buNone/>
              <a:defRPr sz="2062"/>
            </a:lvl4pPr>
            <a:lvl5pPr marL="2357140" indent="0" algn="ctr">
              <a:buNone/>
              <a:defRPr sz="2062"/>
            </a:lvl5pPr>
            <a:lvl6pPr marL="2946425" indent="0" algn="ctr">
              <a:buNone/>
              <a:defRPr sz="2062"/>
            </a:lvl6pPr>
            <a:lvl7pPr marL="3535710" indent="0" algn="ctr">
              <a:buNone/>
              <a:defRPr sz="2062"/>
            </a:lvl7pPr>
            <a:lvl8pPr marL="4124996" indent="0" algn="ctr">
              <a:buNone/>
              <a:defRPr sz="2062"/>
            </a:lvl8pPr>
            <a:lvl9pPr marL="4714281" indent="0" algn="ctr">
              <a:buNone/>
              <a:defRPr sz="2062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3D8-B538-714B-A579-06B786632679}" type="datetimeFigureOut">
              <a:rPr lang="es-CL" smtClean="0"/>
              <a:t>02-06-2026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517-8C02-1C4F-9BB2-EC30B8AECB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104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3D8-B538-714B-A579-06B786632679}" type="datetimeFigureOut">
              <a:rPr lang="es-CL" smtClean="0"/>
              <a:t>02-06-2026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517-8C02-1C4F-9BB2-EC30B8AECB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835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9894" y="470606"/>
            <a:ext cx="2636431" cy="7490813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0602" y="470606"/>
            <a:ext cx="7756456" cy="7490813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3D8-B538-714B-A579-06B786632679}" type="datetimeFigureOut">
              <a:rPr lang="es-CL" smtClean="0"/>
              <a:t>02-06-2026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517-8C02-1C4F-9BB2-EC30B8AECB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742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3D8-B538-714B-A579-06B786632679}" type="datetimeFigureOut">
              <a:rPr lang="es-CL" smtClean="0"/>
              <a:t>02-06-2026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517-8C02-1C4F-9BB2-EC30B8AECB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547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233" y="2203664"/>
            <a:ext cx="10545723" cy="3676861"/>
          </a:xfrm>
        </p:spPr>
        <p:txBody>
          <a:bodyPr anchor="b"/>
          <a:lstStyle>
            <a:lvl1pPr>
              <a:defRPr sz="7733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233" y="5915310"/>
            <a:ext cx="10545723" cy="1933574"/>
          </a:xfrm>
        </p:spPr>
        <p:txBody>
          <a:bodyPr/>
          <a:lstStyle>
            <a:lvl1pPr marL="0" indent="0">
              <a:buNone/>
              <a:defRPr sz="3093">
                <a:solidFill>
                  <a:schemeClr val="tx1"/>
                </a:solidFill>
              </a:defRPr>
            </a:lvl1pPr>
            <a:lvl2pPr marL="589285" indent="0">
              <a:buNone/>
              <a:defRPr sz="2578">
                <a:solidFill>
                  <a:schemeClr val="tx1">
                    <a:tint val="75000"/>
                  </a:schemeClr>
                </a:solidFill>
              </a:defRPr>
            </a:lvl2pPr>
            <a:lvl3pPr marL="1178570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3pPr>
            <a:lvl4pPr marL="1767855" indent="0">
              <a:buNone/>
              <a:defRPr sz="2062">
                <a:solidFill>
                  <a:schemeClr val="tx1">
                    <a:tint val="75000"/>
                  </a:schemeClr>
                </a:solidFill>
              </a:defRPr>
            </a:lvl4pPr>
            <a:lvl5pPr marL="2357140" indent="0">
              <a:buNone/>
              <a:defRPr sz="2062">
                <a:solidFill>
                  <a:schemeClr val="tx1">
                    <a:tint val="75000"/>
                  </a:schemeClr>
                </a:solidFill>
              </a:defRPr>
            </a:lvl5pPr>
            <a:lvl6pPr marL="2946425" indent="0">
              <a:buNone/>
              <a:defRPr sz="2062">
                <a:solidFill>
                  <a:schemeClr val="tx1">
                    <a:tint val="75000"/>
                  </a:schemeClr>
                </a:solidFill>
              </a:defRPr>
            </a:lvl6pPr>
            <a:lvl7pPr marL="3535710" indent="0">
              <a:buNone/>
              <a:defRPr sz="2062">
                <a:solidFill>
                  <a:schemeClr val="tx1">
                    <a:tint val="75000"/>
                  </a:schemeClr>
                </a:solidFill>
              </a:defRPr>
            </a:lvl7pPr>
            <a:lvl8pPr marL="4124996" indent="0">
              <a:buNone/>
              <a:defRPr sz="2062">
                <a:solidFill>
                  <a:schemeClr val="tx1">
                    <a:tint val="75000"/>
                  </a:schemeClr>
                </a:solidFill>
              </a:defRPr>
            </a:lvl8pPr>
            <a:lvl9pPr marL="4714281" indent="0">
              <a:buNone/>
              <a:defRPr sz="2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3D8-B538-714B-A579-06B786632679}" type="datetimeFigureOut">
              <a:rPr lang="es-CL" smtClean="0"/>
              <a:t>02-06-2026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517-8C02-1C4F-9BB2-EC30B8AECB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016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601" y="2353028"/>
            <a:ext cx="5196443" cy="560839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881" y="2353028"/>
            <a:ext cx="5196443" cy="560839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3D8-B538-714B-A579-06B786632679}" type="datetimeFigureOut">
              <a:rPr lang="es-CL" smtClean="0"/>
              <a:t>02-06-2026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517-8C02-1C4F-9BB2-EC30B8AECB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188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194" y="470608"/>
            <a:ext cx="10545723" cy="170850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195" y="2166832"/>
            <a:ext cx="5172562" cy="1061931"/>
          </a:xfrm>
        </p:spPr>
        <p:txBody>
          <a:bodyPr anchor="b"/>
          <a:lstStyle>
            <a:lvl1pPr marL="0" indent="0">
              <a:buNone/>
              <a:defRPr sz="3093" b="1"/>
            </a:lvl1pPr>
            <a:lvl2pPr marL="589285" indent="0">
              <a:buNone/>
              <a:defRPr sz="2578" b="1"/>
            </a:lvl2pPr>
            <a:lvl3pPr marL="1178570" indent="0">
              <a:buNone/>
              <a:defRPr sz="2320" b="1"/>
            </a:lvl3pPr>
            <a:lvl4pPr marL="1767855" indent="0">
              <a:buNone/>
              <a:defRPr sz="2062" b="1"/>
            </a:lvl4pPr>
            <a:lvl5pPr marL="2357140" indent="0">
              <a:buNone/>
              <a:defRPr sz="2062" b="1"/>
            </a:lvl5pPr>
            <a:lvl6pPr marL="2946425" indent="0">
              <a:buNone/>
              <a:defRPr sz="2062" b="1"/>
            </a:lvl6pPr>
            <a:lvl7pPr marL="3535710" indent="0">
              <a:buNone/>
              <a:defRPr sz="2062" b="1"/>
            </a:lvl7pPr>
            <a:lvl8pPr marL="4124996" indent="0">
              <a:buNone/>
              <a:defRPr sz="2062" b="1"/>
            </a:lvl8pPr>
            <a:lvl9pPr marL="4714281" indent="0">
              <a:buNone/>
              <a:defRPr sz="2062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195" y="3228763"/>
            <a:ext cx="5172562" cy="47490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881" y="2166832"/>
            <a:ext cx="5198036" cy="1061931"/>
          </a:xfrm>
        </p:spPr>
        <p:txBody>
          <a:bodyPr anchor="b"/>
          <a:lstStyle>
            <a:lvl1pPr marL="0" indent="0">
              <a:buNone/>
              <a:defRPr sz="3093" b="1"/>
            </a:lvl1pPr>
            <a:lvl2pPr marL="589285" indent="0">
              <a:buNone/>
              <a:defRPr sz="2578" b="1"/>
            </a:lvl2pPr>
            <a:lvl3pPr marL="1178570" indent="0">
              <a:buNone/>
              <a:defRPr sz="2320" b="1"/>
            </a:lvl3pPr>
            <a:lvl4pPr marL="1767855" indent="0">
              <a:buNone/>
              <a:defRPr sz="2062" b="1"/>
            </a:lvl4pPr>
            <a:lvl5pPr marL="2357140" indent="0">
              <a:buNone/>
              <a:defRPr sz="2062" b="1"/>
            </a:lvl5pPr>
            <a:lvl6pPr marL="2946425" indent="0">
              <a:buNone/>
              <a:defRPr sz="2062" b="1"/>
            </a:lvl6pPr>
            <a:lvl7pPr marL="3535710" indent="0">
              <a:buNone/>
              <a:defRPr sz="2062" b="1"/>
            </a:lvl7pPr>
            <a:lvl8pPr marL="4124996" indent="0">
              <a:buNone/>
              <a:defRPr sz="2062" b="1"/>
            </a:lvl8pPr>
            <a:lvl9pPr marL="4714281" indent="0">
              <a:buNone/>
              <a:defRPr sz="2062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881" y="3228763"/>
            <a:ext cx="5198036" cy="47490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3D8-B538-714B-A579-06B786632679}" type="datetimeFigureOut">
              <a:rPr lang="es-CL" smtClean="0"/>
              <a:t>02-06-2026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517-8C02-1C4F-9BB2-EC30B8AECB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249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3D8-B538-714B-A579-06B786632679}" type="datetimeFigureOut">
              <a:rPr lang="es-CL" smtClean="0"/>
              <a:t>02-06-2026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517-8C02-1C4F-9BB2-EC30B8AECB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86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3D8-B538-714B-A579-06B786632679}" type="datetimeFigureOut">
              <a:rPr lang="es-CL" smtClean="0"/>
              <a:t>02-06-2026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517-8C02-1C4F-9BB2-EC30B8AECB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734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193" y="589280"/>
            <a:ext cx="3943502" cy="2062480"/>
          </a:xfrm>
        </p:spPr>
        <p:txBody>
          <a:bodyPr anchor="b"/>
          <a:lstStyle>
            <a:lvl1pPr>
              <a:defRPr sz="412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8036" y="1272683"/>
            <a:ext cx="6189881" cy="6281561"/>
          </a:xfrm>
        </p:spPr>
        <p:txBody>
          <a:bodyPr/>
          <a:lstStyle>
            <a:lvl1pPr>
              <a:defRPr sz="4124"/>
            </a:lvl1pPr>
            <a:lvl2pPr>
              <a:defRPr sz="3609"/>
            </a:lvl2pPr>
            <a:lvl3pPr>
              <a:defRPr sz="3093"/>
            </a:lvl3pPr>
            <a:lvl4pPr>
              <a:defRPr sz="2578"/>
            </a:lvl4pPr>
            <a:lvl5pPr>
              <a:defRPr sz="2578"/>
            </a:lvl5pPr>
            <a:lvl6pPr>
              <a:defRPr sz="2578"/>
            </a:lvl6pPr>
            <a:lvl7pPr>
              <a:defRPr sz="2578"/>
            </a:lvl7pPr>
            <a:lvl8pPr>
              <a:defRPr sz="2578"/>
            </a:lvl8pPr>
            <a:lvl9pPr>
              <a:defRPr sz="2578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193" y="2651760"/>
            <a:ext cx="3943502" cy="4912713"/>
          </a:xfrm>
        </p:spPr>
        <p:txBody>
          <a:bodyPr/>
          <a:lstStyle>
            <a:lvl1pPr marL="0" indent="0">
              <a:buNone/>
              <a:defRPr sz="2062"/>
            </a:lvl1pPr>
            <a:lvl2pPr marL="589285" indent="0">
              <a:buNone/>
              <a:defRPr sz="1804"/>
            </a:lvl2pPr>
            <a:lvl3pPr marL="1178570" indent="0">
              <a:buNone/>
              <a:defRPr sz="1547"/>
            </a:lvl3pPr>
            <a:lvl4pPr marL="1767855" indent="0">
              <a:buNone/>
              <a:defRPr sz="1289"/>
            </a:lvl4pPr>
            <a:lvl5pPr marL="2357140" indent="0">
              <a:buNone/>
              <a:defRPr sz="1289"/>
            </a:lvl5pPr>
            <a:lvl6pPr marL="2946425" indent="0">
              <a:buNone/>
              <a:defRPr sz="1289"/>
            </a:lvl6pPr>
            <a:lvl7pPr marL="3535710" indent="0">
              <a:buNone/>
              <a:defRPr sz="1289"/>
            </a:lvl7pPr>
            <a:lvl8pPr marL="4124996" indent="0">
              <a:buNone/>
              <a:defRPr sz="1289"/>
            </a:lvl8pPr>
            <a:lvl9pPr marL="4714281" indent="0">
              <a:buNone/>
              <a:defRPr sz="128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3D8-B538-714B-A579-06B786632679}" type="datetimeFigureOut">
              <a:rPr lang="es-CL" smtClean="0"/>
              <a:t>02-06-2026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517-8C02-1C4F-9BB2-EC30B8AECB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794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193" y="589280"/>
            <a:ext cx="3943502" cy="2062480"/>
          </a:xfrm>
        </p:spPr>
        <p:txBody>
          <a:bodyPr anchor="b"/>
          <a:lstStyle>
            <a:lvl1pPr>
              <a:defRPr sz="412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98036" y="1272683"/>
            <a:ext cx="6189881" cy="6281561"/>
          </a:xfrm>
        </p:spPr>
        <p:txBody>
          <a:bodyPr anchor="t"/>
          <a:lstStyle>
            <a:lvl1pPr marL="0" indent="0">
              <a:buNone/>
              <a:defRPr sz="4124"/>
            </a:lvl1pPr>
            <a:lvl2pPr marL="589285" indent="0">
              <a:buNone/>
              <a:defRPr sz="3609"/>
            </a:lvl2pPr>
            <a:lvl3pPr marL="1178570" indent="0">
              <a:buNone/>
              <a:defRPr sz="3093"/>
            </a:lvl3pPr>
            <a:lvl4pPr marL="1767855" indent="0">
              <a:buNone/>
              <a:defRPr sz="2578"/>
            </a:lvl4pPr>
            <a:lvl5pPr marL="2357140" indent="0">
              <a:buNone/>
              <a:defRPr sz="2578"/>
            </a:lvl5pPr>
            <a:lvl6pPr marL="2946425" indent="0">
              <a:buNone/>
              <a:defRPr sz="2578"/>
            </a:lvl6pPr>
            <a:lvl7pPr marL="3535710" indent="0">
              <a:buNone/>
              <a:defRPr sz="2578"/>
            </a:lvl7pPr>
            <a:lvl8pPr marL="4124996" indent="0">
              <a:buNone/>
              <a:defRPr sz="2578"/>
            </a:lvl8pPr>
            <a:lvl9pPr marL="4714281" indent="0">
              <a:buNone/>
              <a:defRPr sz="2578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193" y="2651760"/>
            <a:ext cx="3943502" cy="4912713"/>
          </a:xfrm>
        </p:spPr>
        <p:txBody>
          <a:bodyPr/>
          <a:lstStyle>
            <a:lvl1pPr marL="0" indent="0">
              <a:buNone/>
              <a:defRPr sz="2062"/>
            </a:lvl1pPr>
            <a:lvl2pPr marL="589285" indent="0">
              <a:buNone/>
              <a:defRPr sz="1804"/>
            </a:lvl2pPr>
            <a:lvl3pPr marL="1178570" indent="0">
              <a:buNone/>
              <a:defRPr sz="1547"/>
            </a:lvl3pPr>
            <a:lvl4pPr marL="1767855" indent="0">
              <a:buNone/>
              <a:defRPr sz="1289"/>
            </a:lvl4pPr>
            <a:lvl5pPr marL="2357140" indent="0">
              <a:buNone/>
              <a:defRPr sz="1289"/>
            </a:lvl5pPr>
            <a:lvl6pPr marL="2946425" indent="0">
              <a:buNone/>
              <a:defRPr sz="1289"/>
            </a:lvl6pPr>
            <a:lvl7pPr marL="3535710" indent="0">
              <a:buNone/>
              <a:defRPr sz="1289"/>
            </a:lvl7pPr>
            <a:lvl8pPr marL="4124996" indent="0">
              <a:buNone/>
              <a:defRPr sz="1289"/>
            </a:lvl8pPr>
            <a:lvl9pPr marL="4714281" indent="0">
              <a:buNone/>
              <a:defRPr sz="128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3D8-B538-714B-A579-06B786632679}" type="datetimeFigureOut">
              <a:rPr lang="es-CL" smtClean="0"/>
              <a:t>02-06-2026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517-8C02-1C4F-9BB2-EC30B8AECB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754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0601" y="470608"/>
            <a:ext cx="10545723" cy="170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601" y="2353028"/>
            <a:ext cx="10545723" cy="5608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0601" y="8192631"/>
            <a:ext cx="2751058" cy="4706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E03D8-B538-714B-A579-06B786632679}" type="datetimeFigureOut">
              <a:rPr lang="es-CL" smtClean="0"/>
              <a:t>02-06-2026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0169" y="8192631"/>
            <a:ext cx="4126587" cy="4706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266" y="8192631"/>
            <a:ext cx="2751058" cy="4706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8D517-8C02-1C4F-9BB2-EC30B8AECB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983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178570" rtl="0" eaLnBrk="1" latinLnBrk="0" hangingPunct="1">
        <a:lnSpc>
          <a:spcPct val="90000"/>
        </a:lnSpc>
        <a:spcBef>
          <a:spcPct val="0"/>
        </a:spcBef>
        <a:buNone/>
        <a:defRPr sz="56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4643" indent="-294643" algn="l" defTabSz="1178570" rtl="0" eaLnBrk="1" latinLnBrk="0" hangingPunct="1">
        <a:lnSpc>
          <a:spcPct val="90000"/>
        </a:lnSpc>
        <a:spcBef>
          <a:spcPts val="1289"/>
        </a:spcBef>
        <a:buFont typeface="Arial" panose="020B0604020202020204" pitchFamily="34" charset="0"/>
        <a:buChar char="•"/>
        <a:defRPr sz="3609" kern="1200">
          <a:solidFill>
            <a:schemeClr val="tx1"/>
          </a:solidFill>
          <a:latin typeface="+mn-lt"/>
          <a:ea typeface="+mn-ea"/>
          <a:cs typeface="+mn-cs"/>
        </a:defRPr>
      </a:lvl1pPr>
      <a:lvl2pPr marL="883928" indent="-294643" algn="l" defTabSz="1178570" rtl="0" eaLnBrk="1" latinLnBrk="0" hangingPunct="1">
        <a:lnSpc>
          <a:spcPct val="90000"/>
        </a:lnSpc>
        <a:spcBef>
          <a:spcPts val="644"/>
        </a:spcBef>
        <a:buFont typeface="Arial" panose="020B0604020202020204" pitchFamily="34" charset="0"/>
        <a:buChar char="•"/>
        <a:defRPr sz="3093" kern="1200">
          <a:solidFill>
            <a:schemeClr val="tx1"/>
          </a:solidFill>
          <a:latin typeface="+mn-lt"/>
          <a:ea typeface="+mn-ea"/>
          <a:cs typeface="+mn-cs"/>
        </a:defRPr>
      </a:lvl2pPr>
      <a:lvl3pPr marL="1473213" indent="-294643" algn="l" defTabSz="1178570" rtl="0" eaLnBrk="1" latinLnBrk="0" hangingPunct="1">
        <a:lnSpc>
          <a:spcPct val="90000"/>
        </a:lnSpc>
        <a:spcBef>
          <a:spcPts val="644"/>
        </a:spcBef>
        <a:buFont typeface="Arial" panose="020B0604020202020204" pitchFamily="34" charset="0"/>
        <a:buChar char="•"/>
        <a:defRPr sz="2578" kern="1200">
          <a:solidFill>
            <a:schemeClr val="tx1"/>
          </a:solidFill>
          <a:latin typeface="+mn-lt"/>
          <a:ea typeface="+mn-ea"/>
          <a:cs typeface="+mn-cs"/>
        </a:defRPr>
      </a:lvl3pPr>
      <a:lvl4pPr marL="2062498" indent="-294643" algn="l" defTabSz="1178570" rtl="0" eaLnBrk="1" latinLnBrk="0" hangingPunct="1">
        <a:lnSpc>
          <a:spcPct val="90000"/>
        </a:lnSpc>
        <a:spcBef>
          <a:spcPts val="644"/>
        </a:spcBef>
        <a:buFont typeface="Arial" panose="020B0604020202020204" pitchFamily="34" charset="0"/>
        <a:buChar char="•"/>
        <a:defRPr sz="2320" kern="1200">
          <a:solidFill>
            <a:schemeClr val="tx1"/>
          </a:solidFill>
          <a:latin typeface="+mn-lt"/>
          <a:ea typeface="+mn-ea"/>
          <a:cs typeface="+mn-cs"/>
        </a:defRPr>
      </a:lvl4pPr>
      <a:lvl5pPr marL="2651783" indent="-294643" algn="l" defTabSz="1178570" rtl="0" eaLnBrk="1" latinLnBrk="0" hangingPunct="1">
        <a:lnSpc>
          <a:spcPct val="90000"/>
        </a:lnSpc>
        <a:spcBef>
          <a:spcPts val="644"/>
        </a:spcBef>
        <a:buFont typeface="Arial" panose="020B0604020202020204" pitchFamily="34" charset="0"/>
        <a:buChar char="•"/>
        <a:defRPr sz="2320" kern="1200">
          <a:solidFill>
            <a:schemeClr val="tx1"/>
          </a:solidFill>
          <a:latin typeface="+mn-lt"/>
          <a:ea typeface="+mn-ea"/>
          <a:cs typeface="+mn-cs"/>
        </a:defRPr>
      </a:lvl5pPr>
      <a:lvl6pPr marL="3241068" indent="-294643" algn="l" defTabSz="1178570" rtl="0" eaLnBrk="1" latinLnBrk="0" hangingPunct="1">
        <a:lnSpc>
          <a:spcPct val="90000"/>
        </a:lnSpc>
        <a:spcBef>
          <a:spcPts val="644"/>
        </a:spcBef>
        <a:buFont typeface="Arial" panose="020B0604020202020204" pitchFamily="34" charset="0"/>
        <a:buChar char="•"/>
        <a:defRPr sz="2320" kern="1200">
          <a:solidFill>
            <a:schemeClr val="tx1"/>
          </a:solidFill>
          <a:latin typeface="+mn-lt"/>
          <a:ea typeface="+mn-ea"/>
          <a:cs typeface="+mn-cs"/>
        </a:defRPr>
      </a:lvl6pPr>
      <a:lvl7pPr marL="3830353" indent="-294643" algn="l" defTabSz="1178570" rtl="0" eaLnBrk="1" latinLnBrk="0" hangingPunct="1">
        <a:lnSpc>
          <a:spcPct val="90000"/>
        </a:lnSpc>
        <a:spcBef>
          <a:spcPts val="644"/>
        </a:spcBef>
        <a:buFont typeface="Arial" panose="020B0604020202020204" pitchFamily="34" charset="0"/>
        <a:buChar char="•"/>
        <a:defRPr sz="2320" kern="1200">
          <a:solidFill>
            <a:schemeClr val="tx1"/>
          </a:solidFill>
          <a:latin typeface="+mn-lt"/>
          <a:ea typeface="+mn-ea"/>
          <a:cs typeface="+mn-cs"/>
        </a:defRPr>
      </a:lvl7pPr>
      <a:lvl8pPr marL="4419638" indent="-294643" algn="l" defTabSz="1178570" rtl="0" eaLnBrk="1" latinLnBrk="0" hangingPunct="1">
        <a:lnSpc>
          <a:spcPct val="90000"/>
        </a:lnSpc>
        <a:spcBef>
          <a:spcPts val="644"/>
        </a:spcBef>
        <a:buFont typeface="Arial" panose="020B0604020202020204" pitchFamily="34" charset="0"/>
        <a:buChar char="•"/>
        <a:defRPr sz="2320" kern="1200">
          <a:solidFill>
            <a:schemeClr val="tx1"/>
          </a:solidFill>
          <a:latin typeface="+mn-lt"/>
          <a:ea typeface="+mn-ea"/>
          <a:cs typeface="+mn-cs"/>
        </a:defRPr>
      </a:lvl8pPr>
      <a:lvl9pPr marL="5008923" indent="-294643" algn="l" defTabSz="1178570" rtl="0" eaLnBrk="1" latinLnBrk="0" hangingPunct="1">
        <a:lnSpc>
          <a:spcPct val="90000"/>
        </a:lnSpc>
        <a:spcBef>
          <a:spcPts val="644"/>
        </a:spcBef>
        <a:buFont typeface="Arial" panose="020B0604020202020204" pitchFamily="34" charset="0"/>
        <a:buChar char="•"/>
        <a:defRPr sz="2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8570" rtl="0" eaLnBrk="1" latinLnBrk="0" hangingPunct="1">
        <a:defRPr sz="2320" kern="1200">
          <a:solidFill>
            <a:schemeClr val="tx1"/>
          </a:solidFill>
          <a:latin typeface="+mn-lt"/>
          <a:ea typeface="+mn-ea"/>
          <a:cs typeface="+mn-cs"/>
        </a:defRPr>
      </a:lvl1pPr>
      <a:lvl2pPr marL="589285" algn="l" defTabSz="1178570" rtl="0" eaLnBrk="1" latinLnBrk="0" hangingPunct="1">
        <a:defRPr sz="2320" kern="1200">
          <a:solidFill>
            <a:schemeClr val="tx1"/>
          </a:solidFill>
          <a:latin typeface="+mn-lt"/>
          <a:ea typeface="+mn-ea"/>
          <a:cs typeface="+mn-cs"/>
        </a:defRPr>
      </a:lvl2pPr>
      <a:lvl3pPr marL="1178570" algn="l" defTabSz="1178570" rtl="0" eaLnBrk="1" latinLnBrk="0" hangingPunct="1">
        <a:defRPr sz="2320" kern="1200">
          <a:solidFill>
            <a:schemeClr val="tx1"/>
          </a:solidFill>
          <a:latin typeface="+mn-lt"/>
          <a:ea typeface="+mn-ea"/>
          <a:cs typeface="+mn-cs"/>
        </a:defRPr>
      </a:lvl3pPr>
      <a:lvl4pPr marL="1767855" algn="l" defTabSz="1178570" rtl="0" eaLnBrk="1" latinLnBrk="0" hangingPunct="1">
        <a:defRPr sz="2320" kern="1200">
          <a:solidFill>
            <a:schemeClr val="tx1"/>
          </a:solidFill>
          <a:latin typeface="+mn-lt"/>
          <a:ea typeface="+mn-ea"/>
          <a:cs typeface="+mn-cs"/>
        </a:defRPr>
      </a:lvl4pPr>
      <a:lvl5pPr marL="2357140" algn="l" defTabSz="1178570" rtl="0" eaLnBrk="1" latinLnBrk="0" hangingPunct="1">
        <a:defRPr sz="2320" kern="1200">
          <a:solidFill>
            <a:schemeClr val="tx1"/>
          </a:solidFill>
          <a:latin typeface="+mn-lt"/>
          <a:ea typeface="+mn-ea"/>
          <a:cs typeface="+mn-cs"/>
        </a:defRPr>
      </a:lvl5pPr>
      <a:lvl6pPr marL="2946425" algn="l" defTabSz="1178570" rtl="0" eaLnBrk="1" latinLnBrk="0" hangingPunct="1">
        <a:defRPr sz="2320" kern="1200">
          <a:solidFill>
            <a:schemeClr val="tx1"/>
          </a:solidFill>
          <a:latin typeface="+mn-lt"/>
          <a:ea typeface="+mn-ea"/>
          <a:cs typeface="+mn-cs"/>
        </a:defRPr>
      </a:lvl6pPr>
      <a:lvl7pPr marL="3535710" algn="l" defTabSz="1178570" rtl="0" eaLnBrk="1" latinLnBrk="0" hangingPunct="1">
        <a:defRPr sz="2320" kern="1200">
          <a:solidFill>
            <a:schemeClr val="tx1"/>
          </a:solidFill>
          <a:latin typeface="+mn-lt"/>
          <a:ea typeface="+mn-ea"/>
          <a:cs typeface="+mn-cs"/>
        </a:defRPr>
      </a:lvl7pPr>
      <a:lvl8pPr marL="4124996" algn="l" defTabSz="1178570" rtl="0" eaLnBrk="1" latinLnBrk="0" hangingPunct="1">
        <a:defRPr sz="2320" kern="1200">
          <a:solidFill>
            <a:schemeClr val="tx1"/>
          </a:solidFill>
          <a:latin typeface="+mn-lt"/>
          <a:ea typeface="+mn-ea"/>
          <a:cs typeface="+mn-cs"/>
        </a:defRPr>
      </a:lvl8pPr>
      <a:lvl9pPr marL="4714281" algn="l" defTabSz="1178570" rtl="0" eaLnBrk="1" latinLnBrk="0" hangingPunct="1">
        <a:defRPr sz="2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1CD5250-0937-254A-0E7A-711C3AB09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766"/>
            <a:ext cx="12226924" cy="885473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13B44C9-C74C-7441-DB21-73AF79E0D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909" y="5576075"/>
            <a:ext cx="5551011" cy="74938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618EEB0-618D-5A93-B69B-B70B78DA1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871" y="4519062"/>
            <a:ext cx="3590573" cy="359057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EB32F6B-DD44-F340-ACCA-68C565C9F5D3}"/>
              </a:ext>
            </a:extLst>
          </p:cNvPr>
          <p:cNvSpPr txBox="1"/>
          <p:nvPr/>
        </p:nvSpPr>
        <p:spPr>
          <a:xfrm>
            <a:off x="3765228" y="5668018"/>
            <a:ext cx="506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Hilow" panose="02000500000000000000" pitchFamily="2" charset="0"/>
              </a:rPr>
              <a:t>XXXXXXX XXXXXXXXX</a:t>
            </a:r>
          </a:p>
        </p:txBody>
      </p:sp>
    </p:spTree>
    <p:extLst>
      <p:ext uri="{BB962C8B-B14F-4D97-AF65-F5344CB8AC3E}">
        <p14:creationId xmlns:p14="http://schemas.microsoft.com/office/powerpoint/2010/main" val="199877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EF47E-B64B-018C-F35E-966315FA2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5743E5-E0AF-E8EC-1E90-201285BD1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6925" cy="88366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B510BA6-438B-FF76-BFDD-B3EF49D79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958" y="3368137"/>
            <a:ext cx="3125337" cy="21629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96588C5-FB31-EE25-B5BA-779550B23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044" y="5705593"/>
            <a:ext cx="3125337" cy="216293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CD2A8C6-8D2C-E74B-EDB1-F162BFB32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692" y="5697958"/>
            <a:ext cx="3125337" cy="216293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4BC4929-423C-8A20-6460-321414792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692" y="3368137"/>
            <a:ext cx="3125337" cy="216293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6C43D13-C716-BACB-4C97-A6BFCC953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340" y="5683468"/>
            <a:ext cx="3125337" cy="216293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A4099CD-CDEC-A8DB-7B7B-F6A4124F2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340" y="3356414"/>
            <a:ext cx="3125337" cy="21629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251396-D3C3-D187-ABF9-5D3A82F84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38282"/>
            <a:ext cx="2631744" cy="263174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22B073E-6681-7AFF-F5A9-55B3A44A8BEC}"/>
              </a:ext>
            </a:extLst>
          </p:cNvPr>
          <p:cNvSpPr txBox="1"/>
          <p:nvPr/>
        </p:nvSpPr>
        <p:spPr>
          <a:xfrm>
            <a:off x="2100201" y="2721806"/>
            <a:ext cx="2375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rgbClr val="FF359A"/>
                </a:solidFill>
                <a:latin typeface="Hilow" panose="02000500000000000000" pitchFamily="2" charset="0"/>
              </a:rPr>
              <a:t>Andrea </a:t>
            </a:r>
            <a:r>
              <a:rPr lang="es-CL" sz="3600" dirty="0" err="1">
                <a:solidFill>
                  <a:srgbClr val="FF359A"/>
                </a:solidFill>
                <a:latin typeface="Hilow" panose="02000500000000000000" pitchFamily="2" charset="0"/>
              </a:rPr>
              <a:t>Xxxx</a:t>
            </a:r>
            <a:endParaRPr lang="es-CL" sz="3600" dirty="0">
              <a:solidFill>
                <a:srgbClr val="FF359A"/>
              </a:solidFill>
              <a:latin typeface="Hilow" panose="02000500000000000000" pitchFamily="2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071551F-D311-C7C0-4DC0-87AB5AA93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410" y="978311"/>
            <a:ext cx="32639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9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67DF8-AB68-F5BB-4775-56FBF00CF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028E3B0-ECCA-21BB-B60E-08A5CC775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3" y="0"/>
            <a:ext cx="12230478" cy="88392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E4916E-FCFE-AD6E-E177-66DAB8F2C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42" y="4681181"/>
            <a:ext cx="3057383" cy="30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258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275</TotalTime>
  <Words>4</Words>
  <Application>Microsoft Office PowerPoint</Application>
  <PresentationFormat>Personalizado</PresentationFormat>
  <Paragraphs>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Hilow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IMAC-LF</dc:creator>
  <cp:lastModifiedBy>Callund Ducci Vanessa</cp:lastModifiedBy>
  <cp:revision>2</cp:revision>
  <dcterms:created xsi:type="dcterms:W3CDTF">2026-06-02T15:49:20Z</dcterms:created>
  <dcterms:modified xsi:type="dcterms:W3CDTF">2026-06-02T22:33:31Z</dcterms:modified>
</cp:coreProperties>
</file>